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</p:sldIdLst>
  <p:sldSz cx="9144000" cy="6858000" type="screen4x3"/>
  <p:notesSz cx="6858000" cy="9144000"/>
  <p:custShowLst>
    <p:custShow name="Произвольный показ 1" id="0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</p:sldLst>
    </p:custShow>
  </p:custShow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04" autoAdjust="0"/>
    <p:restoredTop sz="94660"/>
  </p:normalViewPr>
  <p:slideViewPr>
    <p:cSldViewPr>
      <p:cViewPr varScale="1">
        <p:scale>
          <a:sx n="68" d="100"/>
          <a:sy n="68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16.06.2020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16.06.2020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16.06.2020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16.06.2020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16.06.2020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16.06.2020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53;&#1048;&#1050;&#1048;&#1058;&#1040;\Music\muzyka_fonovaa_(5music.online).mp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1714488"/>
            <a:ext cx="8305800" cy="2857520"/>
          </a:xfrm>
        </p:spPr>
        <p:txBody>
          <a:bodyPr/>
          <a:lstStyle/>
          <a:p>
            <a:r>
              <a:rPr lang="ru-RU" sz="8800" dirty="0" smtClean="0">
                <a:solidFill>
                  <a:srgbClr val="002060"/>
                </a:solidFill>
              </a:rPr>
              <a:t>«Родное </a:t>
            </a:r>
            <a:r>
              <a:rPr lang="ru-RU" sz="8800" dirty="0" smtClean="0">
                <a:solidFill>
                  <a:srgbClr val="002060"/>
                </a:solidFill>
              </a:rPr>
              <a:t>село-</a:t>
            </a:r>
            <a:r>
              <a:rPr lang="ru-RU" sz="8800" dirty="0" smtClean="0">
                <a:solidFill>
                  <a:srgbClr val="002060"/>
                </a:solidFill>
              </a:rPr>
              <a:t/>
            </a:r>
            <a:br>
              <a:rPr lang="ru-RU" sz="8800" dirty="0" smtClean="0">
                <a:solidFill>
                  <a:srgbClr val="002060"/>
                </a:solidFill>
              </a:rPr>
            </a:br>
            <a:r>
              <a:rPr lang="ru-RU" sz="8800" dirty="0" err="1" smtClean="0">
                <a:solidFill>
                  <a:srgbClr val="002060"/>
                </a:solidFill>
              </a:rPr>
              <a:t>Межово</a:t>
            </a:r>
            <a:r>
              <a:rPr lang="ru-RU" sz="8800" dirty="0" smtClean="0">
                <a:solidFill>
                  <a:srgbClr val="002060"/>
                </a:solidFill>
              </a:rPr>
              <a:t>»</a:t>
            </a:r>
            <a:endParaRPr lang="ru-RU" sz="8800" dirty="0">
              <a:solidFill>
                <a:srgbClr val="002060"/>
              </a:solidFill>
            </a:endParaRPr>
          </a:p>
        </p:txBody>
      </p:sp>
      <p:pic>
        <p:nvPicPr>
          <p:cNvPr id="4" name="muzyka_fonovaa_(5music.online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-b5e290bea83550f63d2f6b1368aae32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285728"/>
            <a:ext cx="8572560" cy="621510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advTm="5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6429420"/>
          </a:xfrm>
        </p:spPr>
        <p:txBody>
          <a:bodyPr>
            <a:normAutofit fontScale="90000"/>
          </a:bodyPr>
          <a:lstStyle/>
          <a:p>
            <a:pPr algn="ctr">
              <a:lnSpc>
                <a:spcPct val="80000"/>
              </a:lnSpc>
            </a:pPr>
            <a:r>
              <a:rPr lang="ru-RU" sz="4400" dirty="0" smtClean="0">
                <a:solidFill>
                  <a:srgbClr val="002060"/>
                </a:solidFill>
              </a:rPr>
              <a:t>Раз </a:t>
            </a:r>
            <a:r>
              <a:rPr lang="ru-RU" sz="4400" dirty="0" err="1" smtClean="0">
                <a:solidFill>
                  <a:srgbClr val="002060"/>
                </a:solidFill>
              </a:rPr>
              <a:t>Итат</a:t>
            </a:r>
            <a:r>
              <a:rPr lang="ru-RU" sz="4400" dirty="0" smtClean="0">
                <a:solidFill>
                  <a:srgbClr val="002060"/>
                </a:solidFill>
              </a:rPr>
              <a:t>, два </a:t>
            </a:r>
            <a:r>
              <a:rPr lang="ru-RU" sz="4400" dirty="0" err="1" smtClean="0">
                <a:solidFill>
                  <a:srgbClr val="002060"/>
                </a:solidFill>
              </a:rPr>
              <a:t>Итат</a:t>
            </a:r>
            <a:r>
              <a:rPr lang="ru-RU" sz="4400" dirty="0" smtClean="0">
                <a:solidFill>
                  <a:srgbClr val="002060"/>
                </a:solidFill>
              </a:rPr>
              <a:t>,   </a:t>
            </a:r>
            <a:br>
              <a:rPr lang="ru-RU" sz="4400" dirty="0" smtClean="0">
                <a:solidFill>
                  <a:srgbClr val="002060"/>
                </a:solidFill>
              </a:rPr>
            </a:br>
            <a:r>
              <a:rPr lang="ru-RU" sz="4400" dirty="0" smtClean="0">
                <a:solidFill>
                  <a:srgbClr val="002060"/>
                </a:solidFill>
              </a:rPr>
              <a:t>                             За </a:t>
            </a:r>
            <a:r>
              <a:rPr lang="ru-RU" sz="4400" dirty="0" err="1" smtClean="0">
                <a:solidFill>
                  <a:srgbClr val="002060"/>
                </a:solidFill>
              </a:rPr>
              <a:t>Бартатчиком</a:t>
            </a:r>
            <a:r>
              <a:rPr lang="ru-RU" sz="4400" dirty="0" smtClean="0">
                <a:solidFill>
                  <a:srgbClr val="002060"/>
                </a:solidFill>
              </a:rPr>
              <a:t> – </a:t>
            </a:r>
            <a:r>
              <a:rPr lang="ru-RU" sz="4400" dirty="0" err="1" smtClean="0">
                <a:solidFill>
                  <a:srgbClr val="002060"/>
                </a:solidFill>
              </a:rPr>
              <a:t>Бартат</a:t>
            </a:r>
            <a:r>
              <a:rPr lang="ru-RU" sz="4400" dirty="0" smtClean="0">
                <a:solidFill>
                  <a:srgbClr val="002060"/>
                </a:solidFill>
              </a:rPr>
              <a:t>,                                                                                                                                             </a:t>
            </a:r>
            <a:br>
              <a:rPr lang="ru-RU" sz="4400" dirty="0" smtClean="0">
                <a:solidFill>
                  <a:srgbClr val="002060"/>
                </a:solidFill>
              </a:rPr>
            </a:br>
            <a:r>
              <a:rPr lang="ru-RU" sz="4400" dirty="0" smtClean="0">
                <a:solidFill>
                  <a:srgbClr val="002060"/>
                </a:solidFill>
              </a:rPr>
              <a:t>            За </a:t>
            </a:r>
            <a:r>
              <a:rPr lang="ru-RU" sz="4400" dirty="0" err="1" smtClean="0">
                <a:solidFill>
                  <a:srgbClr val="002060"/>
                </a:solidFill>
              </a:rPr>
              <a:t>Бартатом</a:t>
            </a:r>
            <a:r>
              <a:rPr lang="ru-RU" sz="4400" dirty="0" smtClean="0">
                <a:solidFill>
                  <a:srgbClr val="002060"/>
                </a:solidFill>
              </a:rPr>
              <a:t> – вот он, рядом, </a:t>
            </a:r>
            <a:br>
              <a:rPr lang="ru-RU" sz="4400" dirty="0" smtClean="0">
                <a:solidFill>
                  <a:srgbClr val="002060"/>
                </a:solidFill>
              </a:rPr>
            </a:br>
            <a:r>
              <a:rPr lang="ru-RU" sz="4400" dirty="0" smtClean="0">
                <a:solidFill>
                  <a:srgbClr val="002060"/>
                </a:solidFill>
              </a:rPr>
              <a:t>      В сорока верстах </a:t>
            </a:r>
            <a:r>
              <a:rPr lang="ru-RU" sz="4400" dirty="0" err="1" smtClean="0">
                <a:solidFill>
                  <a:srgbClr val="002060"/>
                </a:solidFill>
              </a:rPr>
              <a:t>Тартат</a:t>
            </a:r>
            <a:r>
              <a:rPr lang="ru-RU" sz="4400" dirty="0" smtClean="0">
                <a:solidFill>
                  <a:srgbClr val="002060"/>
                </a:solidFill>
              </a:rPr>
              <a:t>. </a:t>
            </a:r>
            <a:br>
              <a:rPr lang="ru-RU" sz="4400" dirty="0" smtClean="0">
                <a:solidFill>
                  <a:srgbClr val="002060"/>
                </a:solidFill>
              </a:rPr>
            </a:br>
            <a:r>
              <a:rPr lang="ru-RU" sz="4400" dirty="0" smtClean="0">
                <a:solidFill>
                  <a:srgbClr val="002060"/>
                </a:solidFill>
              </a:rPr>
              <a:t>Эх, мо Тмутаракань! </a:t>
            </a:r>
            <a:br>
              <a:rPr lang="ru-RU" sz="4400" dirty="0" smtClean="0">
                <a:solidFill>
                  <a:srgbClr val="002060"/>
                </a:solidFill>
              </a:rPr>
            </a:br>
            <a:r>
              <a:rPr lang="ru-RU" sz="4400" dirty="0" smtClean="0">
                <a:solidFill>
                  <a:srgbClr val="002060"/>
                </a:solidFill>
              </a:rPr>
              <a:t>            Здесь Мурта, что та Казань! </a:t>
            </a:r>
            <a:br>
              <a:rPr lang="ru-RU" sz="4400" dirty="0" smtClean="0">
                <a:solidFill>
                  <a:srgbClr val="002060"/>
                </a:solidFill>
              </a:rPr>
            </a:br>
            <a:r>
              <a:rPr lang="ru-RU" sz="4400" dirty="0" smtClean="0">
                <a:solidFill>
                  <a:srgbClr val="002060"/>
                </a:solidFill>
              </a:rPr>
              <a:t>          Пусть </a:t>
            </a:r>
            <a:r>
              <a:rPr lang="ru-RU" sz="4400" dirty="0" err="1" smtClean="0">
                <a:solidFill>
                  <a:srgbClr val="002060"/>
                </a:solidFill>
              </a:rPr>
              <a:t>Межово</a:t>
            </a:r>
            <a:r>
              <a:rPr lang="ru-RU" sz="4400" dirty="0" smtClean="0">
                <a:solidFill>
                  <a:srgbClr val="002060"/>
                </a:solidFill>
              </a:rPr>
              <a:t> не столица,   </a:t>
            </a:r>
            <a:br>
              <a:rPr lang="ru-RU" sz="4400" dirty="0" smtClean="0">
                <a:solidFill>
                  <a:srgbClr val="002060"/>
                </a:solidFill>
              </a:rPr>
            </a:br>
            <a:r>
              <a:rPr lang="ru-RU" sz="4400" dirty="0" smtClean="0">
                <a:solidFill>
                  <a:srgbClr val="002060"/>
                </a:solidFill>
              </a:rPr>
              <a:t>          Мне оно в разлуке снится,  </a:t>
            </a:r>
            <a:br>
              <a:rPr lang="ru-RU" sz="4400" dirty="0" smtClean="0">
                <a:solidFill>
                  <a:srgbClr val="002060"/>
                </a:solidFill>
              </a:rPr>
            </a:br>
            <a:r>
              <a:rPr lang="ru-RU" sz="4400" dirty="0" smtClean="0">
                <a:solidFill>
                  <a:srgbClr val="002060"/>
                </a:solidFill>
              </a:rPr>
              <a:t>На кудрявой, на реке</a:t>
            </a:r>
            <a:br>
              <a:rPr lang="ru-RU" sz="4400" dirty="0" smtClean="0">
                <a:solidFill>
                  <a:srgbClr val="002060"/>
                </a:solidFill>
              </a:rPr>
            </a:br>
            <a:r>
              <a:rPr lang="ru-RU" sz="4400" dirty="0" smtClean="0">
                <a:solidFill>
                  <a:srgbClr val="002060"/>
                </a:solidFill>
              </a:rPr>
              <a:t>         С теплым </a:t>
            </a:r>
            <a:r>
              <a:rPr lang="ru-RU" sz="4400" dirty="0" err="1" smtClean="0">
                <a:solidFill>
                  <a:srgbClr val="002060"/>
                </a:solidFill>
              </a:rPr>
              <a:t>драником</a:t>
            </a:r>
            <a:r>
              <a:rPr lang="ru-RU" sz="4400" dirty="0" smtClean="0">
                <a:solidFill>
                  <a:srgbClr val="002060"/>
                </a:solidFill>
              </a:rPr>
              <a:t> в руке. </a:t>
            </a:r>
            <a:r>
              <a:rPr sz="4400" smtClean="0">
                <a:solidFill>
                  <a:srgbClr val="002060"/>
                </a:solidFill>
              </a:rPr>
              <a:t/>
            </a:r>
            <a:br>
              <a:rPr sz="4400" smtClean="0">
                <a:solidFill>
                  <a:srgbClr val="002060"/>
                </a:solidFill>
              </a:rPr>
            </a:br>
            <a:r>
              <a:rPr lang="ru-RU" sz="4400" dirty="0" smtClean="0">
                <a:solidFill>
                  <a:srgbClr val="002060"/>
                </a:solidFill>
              </a:rPr>
              <a:t/>
            </a:r>
            <a:br>
              <a:rPr lang="ru-RU" sz="4400" dirty="0" smtClean="0">
                <a:solidFill>
                  <a:srgbClr val="002060"/>
                </a:solidFill>
              </a:rPr>
            </a:br>
            <a:r>
              <a:rPr lang="ru-RU" sz="4800" dirty="0" smtClean="0">
                <a:solidFill>
                  <a:srgbClr val="002060"/>
                </a:solidFill>
              </a:rPr>
              <a:t>                  </a:t>
            </a:r>
            <a:r>
              <a:rPr lang="ru-RU" sz="3600" dirty="0" err="1" smtClean="0">
                <a:solidFill>
                  <a:srgbClr val="002060"/>
                </a:solidFill>
              </a:rPr>
              <a:t>М.Прохоренко</a:t>
            </a:r>
            <a:r>
              <a:rPr lang="ru-RU" sz="3600" dirty="0" smtClean="0">
                <a:solidFill>
                  <a:srgbClr val="002060"/>
                </a:solidFill>
              </a:rPr>
              <a:t> (поэт с. </a:t>
            </a:r>
            <a:r>
              <a:rPr lang="ru-RU" sz="3600" dirty="0" err="1" smtClean="0">
                <a:solidFill>
                  <a:srgbClr val="002060"/>
                </a:solidFill>
              </a:rPr>
              <a:t>Межово</a:t>
            </a:r>
            <a:r>
              <a:rPr lang="ru-RU" sz="3600" dirty="0" smtClean="0">
                <a:solidFill>
                  <a:srgbClr val="002060"/>
                </a:solidFill>
              </a:rPr>
              <a:t>)                                                        </a:t>
            </a:r>
            <a:r>
              <a:rPr lang="ru-RU" sz="3600" dirty="0" smtClean="0">
                <a:solidFill>
                  <a:schemeClr val="accent2"/>
                </a:solidFill>
              </a:rPr>
              <a:t/>
            </a:r>
            <a:br>
              <a:rPr lang="ru-RU" sz="3600" dirty="0" smtClean="0">
                <a:solidFill>
                  <a:schemeClr val="accent2"/>
                </a:solidFill>
              </a:rPr>
            </a:br>
            <a:endParaRPr lang="ru-RU" dirty="0"/>
          </a:p>
        </p:txBody>
      </p:sp>
    </p:spTree>
  </p:cSld>
  <p:clrMapOvr>
    <a:masterClrMapping/>
  </p:clrMapOvr>
  <p:transition advTm="10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-dfe4fd2b6ccc7e4ad5ad69a233bbddc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285728"/>
            <a:ext cx="8358246" cy="621510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-c6f65f0bbe9342fde93cfa3394f7d2d1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524000"/>
            <a:ext cx="6096000" cy="45720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00024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У деревни большой лес, а в лесу растут сосны, ели, до небес  макушки достают.</a:t>
            </a:r>
            <a:br>
              <a:rPr lang="ru-RU" sz="3200" dirty="0" smtClean="0">
                <a:solidFill>
                  <a:srgbClr val="002060"/>
                </a:solidFill>
              </a:rPr>
            </a:br>
            <a:endParaRPr lang="ru-RU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2000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1927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Хорошо в деревне летом Бегать, прыгать и играть!!!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Содержимое 4" descr="bcsAIWVodO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524000"/>
            <a:ext cx="6786610" cy="4976834"/>
          </a:xfrm>
        </p:spPr>
      </p:pic>
    </p:spTree>
  </p:cSld>
  <p:clrMapOvr>
    <a:masterClrMapping/>
  </p:clrMapOvr>
  <p:transition advTm="3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IMG-0117a07d49f4f0557b4d9b0851220c6c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042" y="2143116"/>
            <a:ext cx="5500726" cy="442915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49078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Отцвела в садах ранетка, наступило лето. Как же много каждый день и тепла, и света!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-353456ae4baa94f1b9ae8edda42de12c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071678"/>
            <a:ext cx="8229600" cy="428628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49078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Сколько солнца! Сколько света! Сколько зелени кругом! Что же это? Это лето наконец спешит к нам в дом.</a:t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7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8j5KmdFa6K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2214554"/>
            <a:ext cx="6858048" cy="428628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13372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Детки в садике живут, здесь играют и поют, здесь друзей себе находят, на прогулку с ними ходят.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advTm="7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103ef7d-e692-4c1a-ade4-1e540ed024c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3143248"/>
            <a:ext cx="7358114" cy="328614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847972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002060"/>
                </a:solidFill>
              </a:rPr>
              <a:t>Школа — самый лучший друг,</a:t>
            </a:r>
            <a:br>
              <a:rPr lang="ru-RU" sz="4000" dirty="0" smtClean="0">
                <a:solidFill>
                  <a:srgbClr val="002060"/>
                </a:solidFill>
              </a:rPr>
            </a:br>
            <a:r>
              <a:rPr lang="ru-RU" sz="4000" dirty="0" smtClean="0">
                <a:solidFill>
                  <a:srgbClr val="002060"/>
                </a:solidFill>
              </a:rPr>
              <a:t>Второй наш друг родной.</a:t>
            </a:r>
            <a:br>
              <a:rPr lang="ru-RU" sz="4000" dirty="0" smtClean="0">
                <a:solidFill>
                  <a:srgbClr val="002060"/>
                </a:solidFill>
              </a:rPr>
            </a:br>
            <a:r>
              <a:rPr lang="ru-RU" sz="4000" dirty="0" smtClean="0">
                <a:solidFill>
                  <a:srgbClr val="002060"/>
                </a:solidFill>
              </a:rPr>
              <a:t>Здесь постигаем курс наук</a:t>
            </a:r>
            <a:br>
              <a:rPr lang="ru-RU" sz="4000" dirty="0" smtClean="0">
                <a:solidFill>
                  <a:srgbClr val="002060"/>
                </a:solidFill>
              </a:rPr>
            </a:br>
            <a:r>
              <a:rPr lang="ru-RU" sz="4000" dirty="0" smtClean="0">
                <a:solidFill>
                  <a:srgbClr val="002060"/>
                </a:solidFill>
              </a:rPr>
              <a:t>Мы дружною семьёй.</a:t>
            </a:r>
            <a:endParaRPr lang="ru-RU" sz="4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7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06215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Наш клуб такой просторный: И зал и библиотека! В гости примет с радостью любого человека!!!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6" name="Содержимое 5" descr="lIMstmgYGgQ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2214554"/>
            <a:ext cx="7786742" cy="4286279"/>
          </a:xfr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0200615_2135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2643182"/>
            <a:ext cx="7858180" cy="385765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06228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На закате солнце прекрасно!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А природа вокруг - </a:t>
            </a:r>
            <a:r>
              <a:rPr lang="ru-RU" dirty="0" err="1" smtClean="0">
                <a:solidFill>
                  <a:srgbClr val="002060"/>
                </a:solidFill>
              </a:rPr>
              <a:t>заглядение</a:t>
            </a:r>
            <a:r>
              <a:rPr lang="ru-RU" dirty="0" smtClean="0">
                <a:solidFill>
                  <a:srgbClr val="002060"/>
                </a:solidFill>
              </a:rPr>
              <a:t>,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От обыденной жизни в высотках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Есть в деревне душе утешение.</a:t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70</TotalTime>
  <Words>126</Words>
  <PresentationFormat>Экран (4:3)</PresentationFormat>
  <Paragraphs>10</Paragraphs>
  <Slides>12</Slides>
  <Notes>0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  <vt:variant>
        <vt:lpstr>Произвольные показы</vt:lpstr>
      </vt:variant>
      <vt:variant>
        <vt:i4>1</vt:i4>
      </vt:variant>
    </vt:vector>
  </HeadingPairs>
  <TitlesOfParts>
    <vt:vector size="14" baseType="lpstr">
      <vt:lpstr>Бумажная</vt:lpstr>
      <vt:lpstr>«Родное село- Межово»</vt:lpstr>
      <vt:lpstr>Слайд 2</vt:lpstr>
      <vt:lpstr>Раз Итат, два Итат,                                 За Бартатчиком – Бартат,                                                                                                                                                          За Бартатом – вот он, рядом,        В сорока верстах Тартат.  Эх, мо Тмутаракань!              Здесь Мурта, что та Казань!            Пусть Межово не столица,              Мне оно в разлуке снится,   На кудрявой, на реке          С теплым драником в руке.                     М.Прохоренко (поэт с. Межово)                                                         </vt:lpstr>
      <vt:lpstr>Слайд 4</vt:lpstr>
      <vt:lpstr>У деревни большой лес, а в лесу растут сосны, ели, до небес  макушки достают. </vt:lpstr>
      <vt:lpstr>Хорошо в деревне летом Бегать, прыгать и играть!!! </vt:lpstr>
      <vt:lpstr>Отцвела в садах ранетка, наступило лето. Как же много каждый день и тепла, и света! </vt:lpstr>
      <vt:lpstr>Сколько солнца! Сколько света! Сколько зелени кругом! Что же это? Это лето наконец спешит к нам в дом. </vt:lpstr>
      <vt:lpstr>Детки в садике живут, здесь играют и поют, здесь друзей себе находят, на прогулку с ними ходят.  </vt:lpstr>
      <vt:lpstr>Школа — самый лучший друг, Второй наш друг родной. Здесь постигаем курс наук Мы дружною семьёй.</vt:lpstr>
      <vt:lpstr>Наш клуб такой просторный: И зал и библиотека! В гости примет с радостью любого человека!!!</vt:lpstr>
      <vt:lpstr>На закате солнце прекрасно! А природа вокруг - заглядение, От обыденной жизни в высотках Есть в деревне душе утешение. </vt:lpstr>
      <vt:lpstr>Произвольный показ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«Родное село Межово»</dc:title>
  <dc:creator>НИКИТА БРАК</dc:creator>
  <cp:lastModifiedBy>НИКИТА БРАК</cp:lastModifiedBy>
  <cp:revision>3</cp:revision>
  <dcterms:created xsi:type="dcterms:W3CDTF">2020-06-16T08:30:20Z</dcterms:created>
  <dcterms:modified xsi:type="dcterms:W3CDTF">2020-06-16T12:52:42Z</dcterms:modified>
</cp:coreProperties>
</file>