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sldIdLst>
    <p:sldId id="305" r:id="rId2"/>
    <p:sldId id="308" r:id="rId3"/>
    <p:sldId id="307" r:id="rId4"/>
    <p:sldId id="309" r:id="rId5"/>
    <p:sldId id="318" r:id="rId6"/>
    <p:sldId id="317" r:id="rId7"/>
    <p:sldId id="316" r:id="rId8"/>
    <p:sldId id="315" r:id="rId9"/>
    <p:sldId id="314" r:id="rId10"/>
    <p:sldId id="313" r:id="rId11"/>
    <p:sldId id="312" r:id="rId12"/>
    <p:sldId id="311" r:id="rId13"/>
    <p:sldId id="310" r:id="rId14"/>
    <p:sldId id="287" r:id="rId15"/>
    <p:sldId id="303" r:id="rId16"/>
    <p:sldId id="285" r:id="rId17"/>
    <p:sldId id="293" r:id="rId18"/>
    <p:sldId id="292" r:id="rId19"/>
    <p:sldId id="290" r:id="rId20"/>
    <p:sldId id="289" r:id="rId21"/>
    <p:sldId id="302" r:id="rId22"/>
    <p:sldId id="300" r:id="rId23"/>
    <p:sldId id="299" r:id="rId24"/>
    <p:sldId id="286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1284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57224" y="0"/>
            <a:ext cx="7715304" cy="1938992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Дорогие 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ветераны культуры,</a:t>
            </a:r>
            <a:endParaRPr lang="ru-RU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примите наши поздравления</a:t>
            </a:r>
          </a:p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 Днём старшего поколения!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Рисунок 3" descr="den_pozhilogo_cheloveka_2014.jpg"/>
          <p:cNvPicPr>
            <a:picLocks noChangeAspect="1"/>
          </p:cNvPicPr>
          <p:nvPr/>
        </p:nvPicPr>
        <p:blipFill>
          <a:blip r:embed="rId2"/>
          <a:srcRect t="23433" b="30236"/>
          <a:stretch>
            <a:fillRect/>
          </a:stretch>
        </p:blipFill>
        <p:spPr>
          <a:xfrm>
            <a:off x="642910" y="1928802"/>
            <a:ext cx="8143932" cy="49291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2.mycdn.me/i?r=AyH4iRPQ2q0otWIFepML2LxRQUmAEez0zdPBl2fN9AZt4w&amp;dpr=2"/>
          <p:cNvPicPr>
            <a:picLocks noChangeAspect="1" noChangeArrowheads="1"/>
          </p:cNvPicPr>
          <p:nvPr/>
        </p:nvPicPr>
        <p:blipFill>
          <a:blip r:embed="rId2"/>
          <a:srcRect r="31851" b="36508"/>
          <a:stretch>
            <a:fillRect/>
          </a:stretch>
        </p:blipFill>
        <p:spPr bwMode="auto">
          <a:xfrm>
            <a:off x="4888371" y="785794"/>
            <a:ext cx="4255629" cy="5286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1357298"/>
            <a:ext cx="485772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Ермакова Назия </a:t>
            </a:r>
            <a:r>
              <a:rPr lang="ru-RU" sz="3600" b="1" u="sng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Валеевна</a:t>
            </a:r>
            <a:endParaRPr lang="ru-RU" sz="3200" b="1" u="sng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Библиотекарь  </a:t>
            </a:r>
            <a:r>
              <a:rPr lang="ru-RU" sz="2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Большекантатской</a:t>
            </a: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Казанской сельских </a:t>
            </a: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библиотек </a:t>
            </a: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 1966 года.</a:t>
            </a:r>
          </a:p>
          <a:p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  1981 года по 2013 год-заведующая </a:t>
            </a:r>
            <a:r>
              <a:rPr lang="ru-RU" sz="2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Верх-Казанской</a:t>
            </a: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сельской библиотекой.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21111" t="5000" r="30000"/>
          <a:stretch>
            <a:fillRect/>
          </a:stretch>
        </p:blipFill>
        <p:spPr bwMode="auto">
          <a:xfrm>
            <a:off x="5008116" y="1000108"/>
            <a:ext cx="4135884" cy="535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14282" y="1071546"/>
            <a:ext cx="4572000" cy="390876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Калмыкова Людмила </a:t>
            </a:r>
            <a:r>
              <a:rPr lang="ru-RU" sz="3600" b="1" u="sng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Марьяновна</a:t>
            </a:r>
            <a:endParaRPr lang="ru-RU" sz="4800" b="1" u="sng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Библиотекарь </a:t>
            </a:r>
            <a:r>
              <a:rPr lang="ru-RU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Большемуртинской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центральной детской 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библиотеки </a:t>
            </a:r>
          </a:p>
          <a:p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 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2005 по 2019 год</a:t>
            </a:r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ользователь\Desktop\нагорнова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0786"/>
          <a:stretch/>
        </p:blipFill>
        <p:spPr bwMode="auto">
          <a:xfrm>
            <a:off x="5000628" y="860348"/>
            <a:ext cx="4143372" cy="54650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4282" y="1857364"/>
            <a:ext cx="4572000" cy="353943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u="sng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Назаркина</a:t>
            </a:r>
            <a:r>
              <a:rPr lang="ru-RU" sz="32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Наталья Яковлевна</a:t>
            </a:r>
          </a:p>
          <a:p>
            <a:endParaRPr lang="ru-RU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Заведующая </a:t>
            </a:r>
            <a:r>
              <a:rPr lang="ru-RU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Таловской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сельской библиотекой</a:t>
            </a:r>
          </a:p>
          <a:p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 1978 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 1985 год и с 1994 по 2010 год. 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0.25185 L 4.72222E-6 -2.22222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1\Desktop\ветераны\DSC01010.JPG"/>
          <p:cNvPicPr>
            <a:picLocks noChangeAspect="1" noChangeArrowheads="1"/>
          </p:cNvPicPr>
          <p:nvPr/>
        </p:nvPicPr>
        <p:blipFill>
          <a:blip r:embed="rId2" cstate="print"/>
          <a:srcRect t="1752" r="21553"/>
          <a:stretch>
            <a:fillRect/>
          </a:stretch>
        </p:blipFill>
        <p:spPr bwMode="auto">
          <a:xfrm>
            <a:off x="4143372" y="1317212"/>
            <a:ext cx="5000628" cy="445196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0" y="1428736"/>
            <a:ext cx="4786346" cy="41857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600" b="1" u="sng" cap="all" dirty="0" smtClean="0">
                <a:ln/>
                <a:solidFill>
                  <a:schemeClr val="accent4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Павлухина Надежда Павловна</a:t>
            </a:r>
          </a:p>
          <a:p>
            <a:pPr algn="ctr"/>
            <a:endParaRPr lang="ru-RU" sz="3600" b="1" u="sng" cap="all" dirty="0" smtClean="0">
              <a:ln/>
              <a:solidFill>
                <a:schemeClr val="accent4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r>
              <a:rPr lang="ru-RU" sz="3200" b="1" cap="all" dirty="0" smtClean="0">
                <a:ln/>
                <a:solidFill>
                  <a:schemeClr val="accent4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 </a:t>
            </a:r>
            <a:r>
              <a:rPr lang="ru-RU" sz="3200" b="1" cap="all" dirty="0" smtClean="0">
                <a:ln/>
                <a:solidFill>
                  <a:schemeClr val="accent4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библиотекарь</a:t>
            </a:r>
            <a:r>
              <a:rPr lang="ru-RU" sz="3000" b="1" cap="all" dirty="0" smtClean="0">
                <a:ln/>
                <a:solidFill>
                  <a:schemeClr val="accent4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</a:t>
            </a:r>
            <a:r>
              <a:rPr lang="ru-RU" sz="3000" b="1" cap="all" dirty="0" err="1" smtClean="0">
                <a:ln/>
                <a:solidFill>
                  <a:schemeClr val="accent4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Предивинской</a:t>
            </a:r>
            <a:r>
              <a:rPr lang="ru-RU" sz="3000" b="1" cap="all" dirty="0" smtClean="0">
                <a:ln/>
                <a:solidFill>
                  <a:schemeClr val="accent4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sz="3000" b="1" cap="all" dirty="0" smtClean="0">
                <a:ln/>
                <a:solidFill>
                  <a:schemeClr val="accent4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библиотеки </a:t>
            </a:r>
            <a:r>
              <a:rPr lang="ru-RU" sz="3000" b="1" cap="all" dirty="0" smtClean="0">
                <a:ln/>
                <a:solidFill>
                  <a:schemeClr val="accent4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 1963 по 1997 </a:t>
            </a:r>
            <a:r>
              <a:rPr lang="ru-RU" sz="3000" b="1" cap="all" dirty="0" smtClean="0">
                <a:ln/>
                <a:solidFill>
                  <a:schemeClr val="accent4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год</a:t>
            </a:r>
            <a:endParaRPr lang="ru-RU" sz="3000" b="1" cap="all" dirty="0" smtClean="0">
              <a:ln/>
              <a:solidFill>
                <a:schemeClr val="accent4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1\Desktop\ветераны\DSC01012.JPG"/>
          <p:cNvPicPr>
            <a:picLocks noChangeAspect="1" noChangeArrowheads="1"/>
          </p:cNvPicPr>
          <p:nvPr/>
        </p:nvPicPr>
        <p:blipFill>
          <a:blip r:embed="rId2" cstate="print"/>
          <a:srcRect l="15873" t="2116"/>
          <a:stretch>
            <a:fillRect/>
          </a:stretch>
        </p:blipFill>
        <p:spPr bwMode="auto">
          <a:xfrm>
            <a:off x="4357686" y="1571612"/>
            <a:ext cx="4500562" cy="392737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0" y="1142984"/>
            <a:ext cx="4572000" cy="378565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200" b="1" u="sng" dirty="0" smtClean="0">
                <a:ln/>
                <a:solidFill>
                  <a:schemeClr val="accent3"/>
                </a:solidFill>
              </a:rPr>
              <a:t>Новикова Людмила </a:t>
            </a:r>
            <a:r>
              <a:rPr lang="ru-RU" sz="3200" b="1" u="sng" dirty="0" smtClean="0">
                <a:ln/>
                <a:solidFill>
                  <a:schemeClr val="accent3"/>
                </a:solidFill>
              </a:rPr>
              <a:t>Трофимовна</a:t>
            </a:r>
          </a:p>
          <a:p>
            <a:pPr algn="ctr"/>
            <a:endParaRPr lang="ru-RU" sz="3200" b="1" u="sng" dirty="0" smtClean="0">
              <a:ln/>
              <a:solidFill>
                <a:schemeClr val="accent3"/>
              </a:solidFill>
            </a:endParaRPr>
          </a:p>
          <a:p>
            <a:pPr algn="ctr"/>
            <a:r>
              <a:rPr lang="ru-RU" sz="3200" b="1" u="sng" dirty="0" smtClean="0">
                <a:ln/>
                <a:solidFill>
                  <a:schemeClr val="accent3"/>
                </a:solidFill>
              </a:rPr>
              <a:t>Заведующая </a:t>
            </a:r>
            <a:r>
              <a:rPr lang="ru-RU" sz="2800" b="1" dirty="0" err="1" smtClean="0">
                <a:ln/>
                <a:solidFill>
                  <a:schemeClr val="accent3"/>
                </a:solidFill>
              </a:rPr>
              <a:t>Предивинской</a:t>
            </a:r>
            <a:r>
              <a:rPr lang="ru-RU" sz="2800" b="1" dirty="0" smtClean="0">
                <a:ln/>
                <a:solidFill>
                  <a:schemeClr val="accent3"/>
                </a:solidFill>
              </a:rPr>
              <a:t>  </a:t>
            </a:r>
            <a:r>
              <a:rPr lang="ru-RU" sz="2800" b="1" dirty="0" smtClean="0">
                <a:ln/>
                <a:solidFill>
                  <a:schemeClr val="accent3"/>
                </a:solidFill>
              </a:rPr>
              <a:t>городской (сельской ) </a:t>
            </a:r>
            <a:r>
              <a:rPr lang="ru-RU" sz="2800" b="1" dirty="0" smtClean="0">
                <a:ln/>
                <a:solidFill>
                  <a:schemeClr val="accent3"/>
                </a:solidFill>
              </a:rPr>
              <a:t>библиотеки с</a:t>
            </a:r>
            <a:r>
              <a:rPr lang="ru-RU" sz="2800" b="1" dirty="0" smtClean="0">
                <a:ln/>
                <a:solidFill>
                  <a:schemeClr val="accent3"/>
                </a:solidFill>
              </a:rPr>
              <a:t>  1965 </a:t>
            </a:r>
            <a:r>
              <a:rPr lang="ru-RU" sz="2800" b="1" dirty="0" smtClean="0">
                <a:ln/>
                <a:solidFill>
                  <a:schemeClr val="accent3"/>
                </a:solidFill>
              </a:rPr>
              <a:t>по 2009 год </a:t>
            </a:r>
            <a:endParaRPr lang="ru-RU" sz="2800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1\Desktop\Новая папка\IMG_55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857364"/>
            <a:ext cx="7500953" cy="5000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285728"/>
            <a:ext cx="9144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u="sng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Муштаков</a:t>
            </a:r>
            <a:r>
              <a:rPr lang="ru-RU" sz="32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Виктор Яковлевич </a:t>
            </a:r>
          </a:p>
          <a:p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2008 года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по настоящее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время работает 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Большемуртинской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центральной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межпоселенческой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 библиотеке художником</a:t>
            </a:r>
          </a:p>
          <a:p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:\фото\SDC1033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559" t="37668" r="45386"/>
          <a:stretch/>
        </p:blipFill>
        <p:spPr bwMode="auto">
          <a:xfrm>
            <a:off x="5500694" y="785794"/>
            <a:ext cx="3315882" cy="60722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1428736"/>
            <a:ext cx="5572132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Чернышова</a:t>
            </a:r>
            <a:r>
              <a:rPr lang="ru-RU" sz="3600" b="1" u="sng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Валентина Гавриловна</a:t>
            </a:r>
          </a:p>
          <a:p>
            <a:pPr algn="ctr"/>
            <a:endParaRPr lang="ru-RU" sz="3600" b="1" u="sng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Заведующая </a:t>
            </a:r>
            <a:r>
              <a:rPr lang="ru-RU" sz="32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Юксеевской</a:t>
            </a:r>
            <a:r>
              <a:rPr lang="ru-RU" sz="32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сельской библиотекой с 1961 по2016 </a:t>
            </a:r>
            <a:r>
              <a:rPr lang="ru-RU" sz="32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год</a:t>
            </a:r>
            <a:endParaRPr lang="ru-RU" sz="28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13725" t="18770" r="37647"/>
          <a:stretch>
            <a:fillRect/>
          </a:stretch>
        </p:blipFill>
        <p:spPr bwMode="auto">
          <a:xfrm>
            <a:off x="4357686" y="967636"/>
            <a:ext cx="4786314" cy="5330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1428736"/>
            <a:ext cx="4572000" cy="477053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Якутина Надежда Константиновна</a:t>
            </a:r>
          </a:p>
          <a:p>
            <a:endParaRPr lang="ru-RU" sz="2400" b="1" spc="50" dirty="0" smtClean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ru-RU" sz="24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4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Почти 30 лет Надежда Константиновна отработала   в библиотеке РК </a:t>
            </a:r>
            <a:r>
              <a:rPr lang="ru-RU" sz="24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КПСС. С   </a:t>
            </a:r>
            <a:r>
              <a:rPr lang="ru-RU" sz="24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1991 </a:t>
            </a:r>
            <a:r>
              <a:rPr lang="ru-RU" sz="24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года по 1997г.  работала </a:t>
            </a:r>
            <a:r>
              <a:rPr lang="ru-RU" sz="24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 </a:t>
            </a:r>
            <a:r>
              <a:rPr lang="ru-RU" sz="2400" b="1" spc="50" dirty="0" err="1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Большемуртинской</a:t>
            </a:r>
            <a:r>
              <a:rPr lang="ru-RU" sz="24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центральной (детской) </a:t>
            </a:r>
            <a:r>
              <a:rPr lang="ru-RU" sz="24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библиотеке.</a:t>
            </a:r>
            <a:endParaRPr lang="ru-RU" sz="2400" b="1" spc="50" dirty="0" smtClean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ru-RU" sz="24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sz="24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:\SDC1334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2774" t="-1325" r="42780" b="23921"/>
          <a:stretch/>
        </p:blipFill>
        <p:spPr bwMode="auto">
          <a:xfrm>
            <a:off x="-242923" y="285728"/>
            <a:ext cx="4886361" cy="6572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1071546"/>
            <a:ext cx="2714612" cy="141577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endParaRPr lang="ru-RU" sz="2000" b="1" dirty="0" smtClean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chemeClr val="accent3"/>
              </a:solidFill>
            </a:endParaRPr>
          </a:p>
          <a:p>
            <a:endParaRPr lang="ru-RU" sz="2400" b="1" dirty="0" smtClean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chemeClr val="accent3"/>
              </a:solidFill>
            </a:endParaRPr>
          </a:p>
          <a:p>
            <a:endParaRPr lang="ru-RU" sz="2400" b="1" dirty="0" smtClean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chemeClr val="accent3"/>
              </a:solidFill>
            </a:endParaRPr>
          </a:p>
          <a:p>
            <a:endParaRPr lang="ru-RU" b="1" dirty="0" smtClean="0">
              <a:ln/>
              <a:solidFill>
                <a:schemeClr val="accent3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3108" y="0"/>
            <a:ext cx="5515997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Нияченко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Татьяна Сергеевна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214942" y="1214422"/>
            <a:ext cx="34290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С 1975 по 1981</a:t>
            </a:r>
          </a:p>
          <a:p>
            <a:r>
              <a:rPr lang="ru-RU" sz="2400" b="1" i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i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годы </a:t>
            </a:r>
            <a:r>
              <a:rPr lang="ru-RU" sz="2400" b="1" i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работала в </a:t>
            </a:r>
            <a:r>
              <a:rPr lang="ru-RU" sz="2400" b="1" i="1" dirty="0" err="1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Красноключинской</a:t>
            </a:r>
            <a:r>
              <a:rPr lang="ru-RU" sz="2400" b="1" i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i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сельской библиотеке.</a:t>
            </a:r>
            <a:r>
              <a:rPr lang="ru-RU" sz="2400" b="1" i="1" dirty="0" smtClean="0">
                <a:ln w="10541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ru-RU" sz="2400" b="1" i="1" dirty="0" smtClean="0">
              <a:ln w="10541" cmpd="sng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400" b="1" i="1" dirty="0" smtClean="0">
                <a:ln w="10541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С </a:t>
            </a:r>
            <a:r>
              <a:rPr lang="ru-RU" sz="2400" b="1" i="1" dirty="0" smtClean="0">
                <a:ln w="10541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1981 по 2015 год  в </a:t>
            </a:r>
            <a:r>
              <a:rPr lang="ru-RU" sz="2400" b="1" i="1" dirty="0" err="1" smtClean="0">
                <a:ln w="10541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Большемуртинской</a:t>
            </a:r>
            <a:r>
              <a:rPr lang="ru-RU" sz="2400" b="1" i="1" dirty="0" smtClean="0">
                <a:ln w="10541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центральной библиотеке </a:t>
            </a:r>
            <a:endParaRPr lang="ru-RU" sz="2400" b="1" i="1" dirty="0" smtClean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ветераны\орловка\IMG_20200923_1324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2214531"/>
            <a:ext cx="4657248" cy="46434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642910" y="1428736"/>
            <a:ext cx="7968015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3200" b="1" cap="all" dirty="0" smtClean="0">
                <a:ln w="0">
                  <a:solidFill>
                    <a:schemeClr val="accent2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Ефимова Надежда Михайловна </a:t>
            </a:r>
            <a:endParaRPr lang="ru-RU" sz="3200" b="1" cap="all" dirty="0">
              <a:ln w="0">
                <a:solidFill>
                  <a:schemeClr val="accent2">
                    <a:lumMod val="75000"/>
                  </a:schemeClr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2643182"/>
            <a:ext cx="407196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n w="10541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Заведующая Орловской сельской библиотекой с 1995 по 2009 год.</a:t>
            </a:r>
            <a:endParaRPr lang="ru-RU" sz="3200" b="1" dirty="0">
              <a:ln w="10541" cmpd="sng">
                <a:solidFill>
                  <a:schemeClr val="accent2">
                    <a:lumMod val="75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282" y="2571744"/>
            <a:ext cx="4572000" cy="224676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z="28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3"/>
                </a:solidFill>
              </a:rPr>
              <a:t>С 25.12.2007 по </a:t>
            </a:r>
            <a:r>
              <a:rPr lang="ru-RU" sz="28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3"/>
                </a:solidFill>
              </a:rPr>
              <a:t>12.01.2016 </a:t>
            </a:r>
            <a:r>
              <a:rPr lang="ru-RU" sz="28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3"/>
                </a:solidFill>
              </a:rPr>
              <a:t>хранитель </a:t>
            </a:r>
            <a:r>
              <a:rPr lang="ru-RU" sz="28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3"/>
                </a:solidFill>
              </a:rPr>
              <a:t>фондов, </a:t>
            </a:r>
            <a:r>
              <a:rPr lang="ru-RU" sz="28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3"/>
                </a:solidFill>
              </a:rPr>
              <a:t> экскурсовод  </a:t>
            </a:r>
            <a:r>
              <a:rPr lang="ru-RU" sz="2800" b="1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3"/>
                </a:solidFill>
              </a:rPr>
              <a:t>Большемуртинского</a:t>
            </a:r>
            <a:r>
              <a:rPr lang="ru-RU" sz="28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3"/>
                </a:solidFill>
              </a:rPr>
              <a:t> </a:t>
            </a:r>
            <a:r>
              <a:rPr lang="ru-RU" sz="28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3"/>
                </a:solidFill>
              </a:rPr>
              <a:t>краеведческого музея</a:t>
            </a:r>
            <a:endParaRPr lang="ru-RU" sz="2800" b="1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3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1214422"/>
            <a:ext cx="4572000" cy="1477328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Чапало Татьяна Тихоновна</a:t>
            </a:r>
          </a:p>
          <a:p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7" name="Рисунок 6" descr="IMG_24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916226"/>
            <a:ext cx="4000528" cy="5941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ванов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0562" y="857231"/>
            <a:ext cx="4429156" cy="59055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14282" y="1214422"/>
            <a:ext cx="4572000" cy="538609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/>
                <a:solidFill>
                  <a:schemeClr val="accent3"/>
                </a:solidFill>
              </a:rPr>
              <a:t>Иванова Валентина Евгеньевна</a:t>
            </a:r>
          </a:p>
          <a:p>
            <a:pPr algn="ctr"/>
            <a:r>
              <a:rPr lang="ru-RU" sz="3200" b="1" dirty="0" smtClean="0">
                <a:ln/>
                <a:solidFill>
                  <a:schemeClr val="accent3"/>
                </a:solidFill>
              </a:rPr>
              <a:t>1984 </a:t>
            </a:r>
            <a:r>
              <a:rPr lang="ru-RU" sz="3200" b="1" dirty="0" smtClean="0">
                <a:ln/>
                <a:solidFill>
                  <a:schemeClr val="accent3"/>
                </a:solidFill>
              </a:rPr>
              <a:t>г. по 1995 г. </a:t>
            </a:r>
            <a:r>
              <a:rPr lang="ru-RU" sz="3200" b="1" dirty="0" smtClean="0">
                <a:ln/>
                <a:solidFill>
                  <a:schemeClr val="accent3"/>
                </a:solidFill>
              </a:rPr>
              <a:t>Библиотекарь  центральной библиотеки, </a:t>
            </a:r>
            <a:r>
              <a:rPr lang="ru-RU" sz="3200" b="1" dirty="0" smtClean="0">
                <a:ln/>
                <a:solidFill>
                  <a:schemeClr val="accent3"/>
                </a:solidFill>
              </a:rPr>
              <a:t>с 2001 по 2008 г. методист </a:t>
            </a:r>
            <a:r>
              <a:rPr lang="ru-RU" sz="3200" b="1" dirty="0" smtClean="0">
                <a:ln/>
                <a:solidFill>
                  <a:schemeClr val="accent3"/>
                </a:solidFill>
              </a:rPr>
              <a:t>киносети управления культуры </a:t>
            </a:r>
            <a:endParaRPr lang="ru-RU" sz="3200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\\GS\Users\Public\Общие\Губанов\день старшего поколения\Коледо Галина Владимировн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000240"/>
            <a:ext cx="7000924" cy="4857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24333" y="357166"/>
            <a:ext cx="8619667" cy="92333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Коледо</a:t>
            </a: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Галина Владимировна</a:t>
            </a: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428596" y="1000109"/>
            <a:ext cx="871540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культуре отработала 25, 5 лет, </a:t>
            </a:r>
            <a:r>
              <a:rPr kumimoji="0" lang="ru-RU" sz="2800" b="1" i="1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 них большую часть времени </a:t>
            </a:r>
            <a:r>
              <a:rPr kumimoji="0" lang="ru-RU" sz="2800" b="1" i="1" u="none" strike="noStrike" normalizeH="0" baseline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культорганизатором</a:t>
            </a:r>
            <a:r>
              <a:rPr kumimoji="0" lang="ru-RU" sz="2800" b="1" i="1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</a:t>
            </a:r>
            <a:r>
              <a:rPr kumimoji="0" lang="ru-RU" sz="2800" b="1" i="1" u="none" strike="noStrike" normalizeH="0" baseline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Таловском</a:t>
            </a:r>
            <a:r>
              <a:rPr kumimoji="0" lang="ru-RU" sz="2800" b="1" i="1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СДК </a:t>
            </a:r>
            <a:endParaRPr kumimoji="0" lang="ru-RU" sz="36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7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\\GS\Users\Public\Общие\Губанов\день старшего поколения\IMG20201001104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928670"/>
            <a:ext cx="4536805" cy="5664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1142984"/>
            <a:ext cx="4572000" cy="513986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u="sng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Морозова Любовь Петровна </a:t>
            </a:r>
          </a:p>
          <a:p>
            <a:r>
              <a:rPr lang="ru-RU" sz="32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 16.04.1990 по 01.11.2000 методист киносети, с 01.11.2000 до 31.08.2010 методист </a:t>
            </a:r>
            <a:r>
              <a:rPr lang="ru-RU" sz="32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управления культуры и кино по </a:t>
            </a:r>
            <a:r>
              <a:rPr lang="ru-RU" sz="32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клубной </a:t>
            </a:r>
            <a:r>
              <a:rPr lang="ru-RU" sz="32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работе</a:t>
            </a:r>
            <a:endParaRPr lang="ru-RU" sz="32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\\GS\Users\Public\Общие\Губанов\день старшего поколения\image-02-10-20-07-35.jpeg"/>
          <p:cNvPicPr>
            <a:picLocks noChangeAspect="1" noChangeArrowheads="1"/>
          </p:cNvPicPr>
          <p:nvPr/>
        </p:nvPicPr>
        <p:blipFill>
          <a:blip r:embed="rId2"/>
          <a:srcRect t="28921" b="29488"/>
          <a:stretch>
            <a:fillRect/>
          </a:stretch>
        </p:blipFill>
        <p:spPr bwMode="auto">
          <a:xfrm>
            <a:off x="3000332" y="2316778"/>
            <a:ext cx="6143668" cy="4541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0" y="500042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1" u="sng" strike="noStrike" normalizeH="0" baseline="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Феоктистова Ольга Степановна </a:t>
            </a:r>
            <a:r>
              <a:rPr kumimoji="0" lang="ru-RU" sz="2400" i="1" u="none" strike="noStrike" normalizeH="0" baseline="0" dirty="0" smtClean="0"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2400" i="1" u="none" strike="noStrike" normalizeH="0" baseline="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начале 70-х  годов приступает к  работе в Детской музыкальной школе в качестве   преподавателя сольфеджио и фортепиано.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Вскоре возглавляет коллектив. До настоящего времени  Ольга Степановна верна музыке. Давно сменив место работы, она по-прежнему находится в профессии</a:t>
            </a:r>
            <a:endParaRPr kumimoji="0" lang="ru-RU" sz="2400" i="1" u="none" strike="noStrike" normalizeH="0" baseline="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99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GS\Users\Public\Общие\Губанов\день старшего поколения\image-02-10-20-07-35-4.jpeg"/>
          <p:cNvPicPr>
            <a:picLocks noChangeAspect="1" noChangeArrowheads="1"/>
          </p:cNvPicPr>
          <p:nvPr/>
        </p:nvPicPr>
        <p:blipFill>
          <a:blip r:embed="rId2"/>
          <a:srcRect t="28637" b="29204"/>
          <a:stretch>
            <a:fillRect/>
          </a:stretch>
        </p:blipFill>
        <p:spPr bwMode="auto">
          <a:xfrm>
            <a:off x="1857356" y="2361962"/>
            <a:ext cx="6000792" cy="4496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500002" y="642918"/>
            <a:ext cx="8643998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sng" strike="noStrike" normalizeH="0" baseline="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Боровинская</a:t>
            </a:r>
            <a:r>
              <a:rPr kumimoji="0" lang="ru-RU" sz="3200" b="1" i="0" u="sng" strike="noStrike" normalizeH="0" baseline="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Надежда Дмитриевна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normalizeH="0" baseline="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normalizeH="0" baseline="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ru-RU" sz="2800" b="1" i="0" u="none" strike="noStrike" normalizeH="0" baseline="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normalizeH="0" baseline="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1990 </a:t>
            </a:r>
            <a:r>
              <a:rPr kumimoji="0" lang="ru-RU" sz="2800" b="1" i="0" u="none" strike="noStrike" normalizeH="0" baseline="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года в течении 13 лет работала преподавателем по классу баяна  </a:t>
            </a:r>
            <a:r>
              <a:rPr kumimoji="0" lang="ru-RU" sz="2800" b="1" i="0" u="none" strike="noStrike" normalizeH="0" baseline="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 </a:t>
            </a:r>
            <a:r>
              <a:rPr kumimoji="0" lang="ru-RU" sz="2800" b="1" i="0" u="none" strike="noStrike" normalizeH="0" baseline="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Детской  школе искусств </a:t>
            </a:r>
            <a:endParaRPr kumimoji="0" lang="ru-RU" sz="3600" b="1" i="0" u="none" strike="noStrike" normalizeH="0" baseline="0" dirty="0" smtClean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6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368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368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368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368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\\GS\Users\Public\Общие\Губанов\день старшего поколения\image-02-10-20-07-35-3.jpeg"/>
          <p:cNvPicPr>
            <a:picLocks noChangeAspect="1" noChangeArrowheads="1"/>
          </p:cNvPicPr>
          <p:nvPr/>
        </p:nvPicPr>
        <p:blipFill>
          <a:blip r:embed="rId2"/>
          <a:srcRect t="29204" b="29771"/>
          <a:stretch>
            <a:fillRect/>
          </a:stretch>
        </p:blipFill>
        <p:spPr bwMode="auto">
          <a:xfrm>
            <a:off x="2999529" y="2071678"/>
            <a:ext cx="6144471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428596" y="642918"/>
            <a:ext cx="7715272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sng" strike="noStrike" normalizeH="0" baseline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Солдатенко</a:t>
            </a:r>
            <a:r>
              <a:rPr kumimoji="0" lang="ru-RU" sz="3200" b="1" i="0" u="sng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Татьяна Михайловна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2000 по 2016 год  работала в Детской школе искусств в должности заведующей костюмерной.  </a:t>
            </a:r>
            <a:endParaRPr kumimoji="0" lang="ru-RU" sz="40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7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7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7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7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37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\\GS\Users\Public\Общие\Губанов\день старшего поколения\image-02-10-20-07-35-2.jpeg"/>
          <p:cNvPicPr>
            <a:picLocks noChangeAspect="1" noChangeArrowheads="1"/>
          </p:cNvPicPr>
          <p:nvPr/>
        </p:nvPicPr>
        <p:blipFill>
          <a:blip r:embed="rId2"/>
          <a:srcRect t="29488" b="29488"/>
          <a:stretch>
            <a:fillRect/>
          </a:stretch>
        </p:blipFill>
        <p:spPr bwMode="auto">
          <a:xfrm>
            <a:off x="1297018" y="2214554"/>
            <a:ext cx="6418254" cy="43544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42910" y="714356"/>
            <a:ext cx="8001056" cy="20621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Амбрасович</a:t>
            </a: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Лидия Ивановна</a:t>
            </a:r>
            <a:r>
              <a:rPr lang="ru-RU" sz="3200" dirty="0" smtClean="0"/>
              <a:t> </a:t>
            </a:r>
            <a:endParaRPr lang="ru-RU" sz="3200" dirty="0" smtClean="0"/>
          </a:p>
          <a:p>
            <a:r>
              <a:rPr lang="ru-RU" sz="3200" dirty="0" smtClean="0"/>
              <a:t>С </a:t>
            </a:r>
            <a:r>
              <a:rPr lang="ru-RU" sz="3200" dirty="0" smtClean="0"/>
              <a:t>1974 </a:t>
            </a:r>
            <a:r>
              <a:rPr lang="ru-RU" sz="3200" dirty="0" smtClean="0"/>
              <a:t>по 1993 год работала в музыкальной школе . С 1993  по 2010 возглавляла отдел культуры и кино  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\\GS\Users\Public\Общие\Губанов\день старшего поколения\скроботова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6" y="832460"/>
            <a:ext cx="4519155" cy="6025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85720" y="1571612"/>
            <a:ext cx="3786214" cy="4093428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3200" b="1" u="sng" dirty="0" err="1" smtClean="0">
                <a:ln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Скроботова</a:t>
            </a:r>
            <a:r>
              <a:rPr lang="ru-RU" sz="3200" b="1" u="sng" dirty="0" smtClean="0">
                <a:ln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Оксана Ивановна </a:t>
            </a:r>
            <a:endParaRPr lang="ru-RU" sz="3200" b="1" u="sng" dirty="0" smtClean="0">
              <a:ln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  <a:p>
            <a:endParaRPr lang="ru-RU" sz="2800" b="1" dirty="0" smtClean="0">
              <a:ln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  <a:p>
            <a:r>
              <a:rPr lang="ru-RU" sz="2800" b="1" dirty="0" smtClean="0">
                <a:ln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С </a:t>
            </a:r>
            <a:r>
              <a:rPr lang="ru-RU" sz="2800" b="1" dirty="0" smtClean="0">
                <a:ln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1981 по 2011 </a:t>
            </a:r>
            <a:r>
              <a:rPr lang="ru-RU" sz="2800" b="1" dirty="0" smtClean="0">
                <a:ln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гг.  работала в центральной библиотеке, затем  методистом в отделе культуры и кино.</a:t>
            </a:r>
            <a:endParaRPr lang="ru-RU" sz="2800" b="1" dirty="0">
              <a:ln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\\GS\Users\Public\Общие\Губанов\день старшего поколения\Сержантов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500042"/>
            <a:ext cx="4741814" cy="61102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14282" y="1785926"/>
            <a:ext cx="364333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Сержантова</a:t>
            </a:r>
            <a:r>
              <a:rPr lang="ru-RU" sz="28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Галина </a:t>
            </a:r>
            <a:r>
              <a:rPr lang="ru-RU" sz="28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Ивановна</a:t>
            </a:r>
          </a:p>
          <a:p>
            <a:pPr algn="ctr"/>
            <a:endParaRPr lang="ru-RU" sz="2800" b="1" u="sng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более  30 лет 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проработала в Российском 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СДК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\\GS\Users\Public\Общие\Губанов\день старшего поколения\Столяр Людмила Кирилловн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485751"/>
            <a:ext cx="4779187" cy="63722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85720" y="928670"/>
            <a:ext cx="3643338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sng" strike="noStrike" normalizeH="0" baseline="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Столяр Людмила Кирилловна</a:t>
            </a:r>
            <a:endParaRPr kumimoji="0" lang="ru-RU" sz="1200" b="1" i="0" u="sng" strike="noStrike" normalizeH="0" baseline="0" dirty="0" smtClean="0"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accent3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normalizeH="0" baseline="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культуре отработала 38 лет:</a:t>
            </a:r>
            <a:endParaRPr kumimoji="0" lang="ru-RU" sz="1200" b="1" i="0" u="none" strike="noStrike" normalizeH="0" baseline="0" dirty="0" smtClean="0"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accent3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1" i="1" u="none" strike="noStrike" normalizeH="0" baseline="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1966 г по 1991 г киномехаником в  </a:t>
            </a:r>
            <a:r>
              <a:rPr kumimoji="0" lang="ru-RU" sz="2800" b="1" i="1" u="none" strike="noStrike" normalizeH="0" baseline="0" dirty="0" err="1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М-Российком</a:t>
            </a:r>
            <a:r>
              <a:rPr kumimoji="0" lang="ru-RU" sz="2800" b="1" i="1" u="none" strike="noStrike" normalizeH="0" baseline="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СК</a:t>
            </a:r>
            <a:endParaRPr kumimoji="0" lang="ru-RU" sz="1200" b="1" i="0" u="none" strike="noStrike" normalizeH="0" baseline="0" dirty="0" smtClean="0"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accent3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1" i="1" u="none" strike="noStrike" normalizeH="0" baseline="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1991 г по 1995 г киномехаником в </a:t>
            </a:r>
            <a:r>
              <a:rPr kumimoji="0" lang="ru-RU" sz="2800" b="1" i="1" u="none" strike="noStrike" normalizeH="0" baseline="0" dirty="0" err="1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Таловском</a:t>
            </a:r>
            <a:r>
              <a:rPr kumimoji="0" lang="ru-RU" sz="2800" b="1" i="1" u="none" strike="noStrike" normalizeH="0" baseline="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СДК</a:t>
            </a:r>
            <a:endParaRPr kumimoji="0" lang="ru-RU" sz="1200" b="1" i="0" u="none" strike="noStrike" normalizeH="0" baseline="0" dirty="0" smtClean="0"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accent3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1" i="1" u="none" strike="noStrike" normalizeH="0" baseline="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1995 г по 2004 директором </a:t>
            </a:r>
            <a:r>
              <a:rPr kumimoji="0" lang="ru-RU" sz="2800" b="1" i="1" u="none" strike="noStrike" normalizeH="0" baseline="0" dirty="0" err="1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Таловского</a:t>
            </a:r>
            <a:r>
              <a:rPr kumimoji="0" lang="ru-RU" sz="2800" b="1" i="1" u="none" strike="noStrike" normalizeH="0" baseline="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СДК</a:t>
            </a:r>
            <a:endParaRPr kumimoji="0" lang="ru-RU" sz="3600" b="1" i="0" u="none" strike="noStrike" normalizeH="0" baseline="0" dirty="0" smtClean="0"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accent3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0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20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0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20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\\GS\Users\Public\Общие\Губанов\день старшего поколения\Третьяков Николай Панкратич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714356"/>
            <a:ext cx="4443408" cy="59392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282" y="1285860"/>
            <a:ext cx="4143372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sng" strike="noStrike" normalizeH="0" baseline="0" dirty="0" smtClean="0">
                <a:ln w="1905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Третьяков Николай </a:t>
            </a:r>
            <a:r>
              <a:rPr kumimoji="0" lang="ru-RU" sz="3200" b="1" i="0" u="sng" strike="noStrike" normalizeH="0" baseline="0" dirty="0" err="1" smtClean="0">
                <a:ln w="1905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Панкратович</a:t>
            </a:r>
            <a:endParaRPr kumimoji="0" lang="ru-RU" sz="3200" b="1" i="0" u="sng" strike="noStrike" normalizeH="0" baseline="0" dirty="0" smtClean="0">
              <a:ln w="1905">
                <a:solidFill>
                  <a:schemeClr val="bg2">
                    <a:lumMod val="10000"/>
                  </a:schemeClr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normalizeH="0" baseline="0" dirty="0" smtClean="0">
              <a:ln w="1905">
                <a:solidFill>
                  <a:schemeClr val="bg2">
                    <a:lumMod val="10000"/>
                  </a:schemeClr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normalizeH="0" baseline="0" dirty="0" smtClean="0">
                <a:ln w="1905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аккомпаниатор народного коллектива  «Русская песня»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normalizeH="0" baseline="0" dirty="0" smtClean="0">
                <a:ln w="1905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01.10.1997 г по 05.04.2018 г. </a:t>
            </a:r>
            <a:endParaRPr kumimoji="0" lang="ru-RU" sz="4000" b="1" i="0" u="none" strike="noStrike" normalizeH="0" baseline="0" dirty="0" smtClean="0">
              <a:ln w="1905">
                <a:solidFill>
                  <a:schemeClr val="bg2">
                    <a:lumMod val="10000"/>
                  </a:schemeClr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\\GS\Users\Public\Общие\Губанов\день старшего поколения\image-02-10-20-07-35-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71612"/>
            <a:ext cx="7715304" cy="5286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0" y="714356"/>
            <a:ext cx="9144000" cy="1815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 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1971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года по настоящее время работает преподавателем в «</a:t>
            </a:r>
            <a:r>
              <a:rPr lang="ru-RU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Большемуртинской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детской школе искусств 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имени 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М.И.Спиридонова, 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из них в течение 15 лет занимала должность директора. 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1074</TotalTime>
  <Words>492</Words>
  <Application>Microsoft Office PowerPoint</Application>
  <PresentationFormat>Экран (4:3)</PresentationFormat>
  <Paragraphs>68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Kotuxova</cp:lastModifiedBy>
  <cp:revision>100</cp:revision>
  <dcterms:created xsi:type="dcterms:W3CDTF">2020-09-25T04:47:12Z</dcterms:created>
  <dcterms:modified xsi:type="dcterms:W3CDTF">2020-10-13T07:05:48Z</dcterms:modified>
</cp:coreProperties>
</file>