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7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45" autoAdjust="0"/>
  </p:normalViewPr>
  <p:slideViewPr>
    <p:cSldViewPr>
      <p:cViewPr>
        <p:scale>
          <a:sx n="77" d="100"/>
          <a:sy n="77" d="100"/>
        </p:scale>
        <p:origin x="-30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21731F9-0A96-47E3-9D71-39FF42B4AD02}" type="datetimeFigureOut">
              <a:rPr lang="ru-RU" smtClean="0"/>
              <a:pPr/>
              <a:t>13.07.2020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43D4B7D-CDD0-401B-B16A-6D57079E1F9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1142985"/>
            <a:ext cx="7858181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МАЛЕНЬКИЕ ГЕРОИ БОЛЬШОЙ ВОЙНЫ.</a:t>
            </a:r>
            <a:endParaRPr lang="ru-RU" sz="6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14348" y="785794"/>
            <a:ext cx="7878015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Родина!</a:t>
            </a:r>
          </a:p>
          <a:p>
            <a:pPr algn="ctr"/>
            <a:r>
              <a:rPr lang="ru-RU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Пламя ударило в небо- 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Ты </a:t>
            </a:r>
            <a:r>
              <a:rPr lang="ru-RU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помнишЬ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Родина? </a:t>
            </a:r>
            <a:r>
              <a:rPr lang="ru-RU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Тихо сказала:«вставайте </a:t>
            </a:r>
          </a:p>
          <a:p>
            <a:pPr algn="ctr"/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 помощь»</a:t>
            </a:r>
          </a:p>
          <a:p>
            <a:pPr algn="ctr"/>
            <a:r>
              <a:rPr lang="ru-RU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Родина.</a:t>
            </a:r>
            <a:endParaRPr lang="ru-RU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42910" y="6000768"/>
          <a:ext cx="64770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Пакет" r:id="rId3" imgW="647640" imgH="485640" progId="Package">
                  <p:embed/>
                </p:oleObj>
              </mc:Choice>
              <mc:Fallback>
                <p:oleObj name="Пакет" r:id="rId3" imgW="647640" imgH="485640" progId="Package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6000768"/>
                        <a:ext cx="647700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7" y="1214422"/>
            <a:ext cx="84296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Пришел час – они показали, каким огромным может стать</a:t>
            </a:r>
          </a:p>
          <a:p>
            <a:r>
              <a:rPr lang="ru-RU" sz="2400" dirty="0"/>
              <a:t>д</a:t>
            </a:r>
            <a:r>
              <a:rPr lang="ru-RU" sz="2400" dirty="0" smtClean="0"/>
              <a:t>етское сердце, когда разгорается в нём священная</a:t>
            </a:r>
          </a:p>
          <a:p>
            <a:r>
              <a:rPr lang="ru-RU" sz="2400" dirty="0"/>
              <a:t>л</a:t>
            </a:r>
            <a:r>
              <a:rPr lang="ru-RU" sz="2400" dirty="0" smtClean="0"/>
              <a:t>юбовь к Родине и ненависть к её врагам. Мальчишки.</a:t>
            </a:r>
          </a:p>
          <a:p>
            <a:r>
              <a:rPr lang="ru-RU" sz="2400" dirty="0" smtClean="0"/>
              <a:t>Девчонки. На их хрупкие плечи легла тяжесть невзгод,</a:t>
            </a:r>
          </a:p>
          <a:p>
            <a:r>
              <a:rPr lang="ru-RU" sz="2400" dirty="0"/>
              <a:t>б</a:t>
            </a:r>
            <a:r>
              <a:rPr lang="ru-RU" sz="2400" dirty="0" smtClean="0"/>
              <a:t>едствий, горя военных лет. И не согнулись они под этой</a:t>
            </a:r>
          </a:p>
          <a:p>
            <a:r>
              <a:rPr lang="ru-RU" sz="2400" dirty="0" smtClean="0"/>
              <a:t>Тяжестью, стали сильнее духом, мужественнее, </a:t>
            </a:r>
            <a:r>
              <a:rPr lang="ru-RU" sz="2400" dirty="0" err="1" smtClean="0"/>
              <a:t>выносли</a:t>
            </a:r>
            <a:r>
              <a:rPr lang="ru-RU" sz="2400" dirty="0" smtClean="0"/>
              <a:t>-</a:t>
            </a:r>
          </a:p>
          <a:p>
            <a:r>
              <a:rPr lang="ru-RU" sz="2400" dirty="0" err="1"/>
              <a:t>в</a:t>
            </a:r>
            <a:r>
              <a:rPr lang="ru-RU" sz="2400" dirty="0" err="1" smtClean="0"/>
              <a:t>ее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Маленькие герои большой войны. Они сражались со</a:t>
            </a:r>
          </a:p>
          <a:p>
            <a:r>
              <a:rPr lang="ru-RU" sz="2400" dirty="0" smtClean="0"/>
              <a:t>старшими-отцами, братьями.</a:t>
            </a:r>
          </a:p>
          <a:p>
            <a:r>
              <a:rPr lang="ru-RU" sz="2400" dirty="0"/>
              <a:t> </a:t>
            </a:r>
            <a:r>
              <a:rPr lang="ru-RU" sz="2400" dirty="0" smtClean="0"/>
              <a:t>Сражались повсюду.</a:t>
            </a:r>
            <a:endParaRPr lang="ru-RU" sz="24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357166"/>
            <a:ext cx="6429709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Юные безусые герои,</a:t>
            </a:r>
          </a:p>
          <a:p>
            <a:r>
              <a:rPr lang="ru-RU" sz="2800" dirty="0" smtClean="0"/>
              <a:t>Юными остались вы на век.</a:t>
            </a:r>
          </a:p>
          <a:p>
            <a:r>
              <a:rPr lang="ru-RU" sz="2800" dirty="0" smtClean="0"/>
              <a:t>Перед вашим вдруг ожившим строем</a:t>
            </a:r>
          </a:p>
          <a:p>
            <a:r>
              <a:rPr lang="ru-RU" sz="2800" dirty="0" smtClean="0"/>
              <a:t>Мы стоим не поднимая век.</a:t>
            </a:r>
          </a:p>
          <a:p>
            <a:r>
              <a:rPr lang="ru-RU" sz="2800" dirty="0" smtClean="0"/>
              <a:t>Боль и гнев сейчас тому причиной,</a:t>
            </a:r>
          </a:p>
          <a:p>
            <a:r>
              <a:rPr lang="ru-RU" sz="2800" dirty="0" smtClean="0"/>
              <a:t>Благодарность вечная вам всем,</a:t>
            </a:r>
          </a:p>
          <a:p>
            <a:r>
              <a:rPr lang="ru-RU" sz="2800" dirty="0" smtClean="0"/>
              <a:t>Маленькие стойкие мужчины,</a:t>
            </a:r>
          </a:p>
          <a:p>
            <a:r>
              <a:rPr lang="ru-RU" sz="2800" dirty="0" smtClean="0"/>
              <a:t>Девочки, достойные поэм.</a:t>
            </a:r>
          </a:p>
          <a:p>
            <a:endParaRPr lang="ru-RU" sz="2800" dirty="0"/>
          </a:p>
          <a:p>
            <a:r>
              <a:rPr lang="ru-RU" sz="2800" dirty="0" smtClean="0"/>
              <a:t>Сколько вас? Попробуй перечислить,</a:t>
            </a:r>
          </a:p>
          <a:p>
            <a:r>
              <a:rPr lang="ru-RU" sz="2800" dirty="0" smtClean="0"/>
              <a:t>Не сочтёшь, а впрочем , всё равно,</a:t>
            </a:r>
          </a:p>
          <a:p>
            <a:r>
              <a:rPr lang="ru-RU" sz="2800" dirty="0" smtClean="0"/>
              <a:t>Вы сегодня с нами, в наших мыслях,</a:t>
            </a:r>
          </a:p>
          <a:p>
            <a:r>
              <a:rPr lang="ru-RU" sz="2800" dirty="0" smtClean="0"/>
              <a:t>В каждой песне, лёгком шуме листьев,</a:t>
            </a:r>
          </a:p>
          <a:p>
            <a:r>
              <a:rPr lang="ru-RU" sz="2800" dirty="0" smtClean="0"/>
              <a:t>Тихо постучавшихся </a:t>
            </a:r>
            <a:r>
              <a:rPr lang="ru-RU" sz="2800" dirty="0"/>
              <a:t>в</a:t>
            </a:r>
            <a:r>
              <a:rPr lang="ru-RU" sz="2800" dirty="0" smtClean="0"/>
              <a:t> окно.</a:t>
            </a:r>
            <a:endParaRPr lang="ru-RU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52"/>
            <a:ext cx="364333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143372" y="357167"/>
            <a:ext cx="5005128" cy="452431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Когда началась война и фашисты приближались к Ленинграду, для подпольной </a:t>
            </a:r>
            <a:endParaRPr lang="ru-RU" dirty="0"/>
          </a:p>
          <a:p>
            <a:r>
              <a:rPr lang="ru-RU" dirty="0"/>
              <a:t>р</a:t>
            </a:r>
            <a:r>
              <a:rPr lang="ru-RU" dirty="0" smtClean="0"/>
              <a:t>аботы в посёлке </a:t>
            </a:r>
            <a:r>
              <a:rPr lang="ru-RU" dirty="0" err="1" smtClean="0"/>
              <a:t>Тарновичи</a:t>
            </a:r>
            <a:r>
              <a:rPr lang="ru-RU" dirty="0" smtClean="0"/>
              <a:t> была оставлена вожатая средней школы. Для</a:t>
            </a:r>
          </a:p>
          <a:p>
            <a:r>
              <a:rPr lang="ru-RU" dirty="0"/>
              <a:t>с</a:t>
            </a:r>
            <a:r>
              <a:rPr lang="ru-RU" dirty="0" smtClean="0"/>
              <a:t>вязи с партизанами она подобрала самых надёжных своих пионеров, и первой</a:t>
            </a:r>
          </a:p>
          <a:p>
            <a:r>
              <a:rPr lang="ru-RU" dirty="0"/>
              <a:t>с</a:t>
            </a:r>
            <a:r>
              <a:rPr lang="ru-RU" dirty="0" smtClean="0"/>
              <a:t>реди них была Галина Комлева. Юная связная приносила от партизан задания</a:t>
            </a:r>
          </a:p>
          <a:p>
            <a:r>
              <a:rPr lang="ru-RU" dirty="0" smtClean="0"/>
              <a:t>Своей вожатой, а её донесения  переправляла в отряд. Фашисты выследили</a:t>
            </a:r>
          </a:p>
          <a:p>
            <a:r>
              <a:rPr lang="ru-RU" dirty="0"/>
              <a:t>ю</a:t>
            </a:r>
            <a:r>
              <a:rPr lang="ru-RU" dirty="0" smtClean="0"/>
              <a:t>ную подпольщицу. Два месяца держали в гестапо. Жестоко избив, бросили в камеру,</a:t>
            </a:r>
          </a:p>
          <a:p>
            <a:r>
              <a:rPr lang="ru-RU" dirty="0"/>
              <a:t>а</a:t>
            </a:r>
            <a:r>
              <a:rPr lang="ru-RU" dirty="0" smtClean="0"/>
              <a:t>  утром снова выводили на допрос. Ничего</a:t>
            </a:r>
          </a:p>
          <a:p>
            <a:r>
              <a:rPr lang="ru-RU" dirty="0"/>
              <a:t>н</a:t>
            </a:r>
            <a:r>
              <a:rPr lang="ru-RU" dirty="0" smtClean="0"/>
              <a:t>е сказала врагу Галя, никого не выдала.</a:t>
            </a:r>
          </a:p>
          <a:p>
            <a:r>
              <a:rPr lang="ru-RU" dirty="0" smtClean="0"/>
              <a:t>Юная патриотка была расстреляна.</a:t>
            </a:r>
            <a:endParaRPr lang="ru-RU" dirty="0"/>
          </a:p>
          <a:p>
            <a:endParaRPr lang="ru-R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285720" y="4786322"/>
            <a:ext cx="89934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 Подвиг Гали  Комлевой Родина отметила орденом Отечественной войны</a:t>
            </a:r>
          </a:p>
          <a:p>
            <a:r>
              <a:rPr lang="ru-RU" sz="2000" dirty="0" smtClean="0"/>
              <a:t>1 степени.</a:t>
            </a:r>
            <a:endParaRPr lang="ru-RU" sz="20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500041"/>
            <a:ext cx="4359305" cy="5529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000628" y="428604"/>
            <a:ext cx="4146584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Летом 1941 года приехала Юта на </a:t>
            </a:r>
          </a:p>
          <a:p>
            <a:r>
              <a:rPr lang="ru-RU" dirty="0" smtClean="0"/>
              <a:t>Каникулы в деревню под Псковом.</a:t>
            </a:r>
          </a:p>
          <a:p>
            <a:r>
              <a:rPr lang="ru-RU" dirty="0" smtClean="0"/>
              <a:t>Здесь и настигла её война. Здесь она</a:t>
            </a:r>
          </a:p>
          <a:p>
            <a:r>
              <a:rPr lang="ru-RU" dirty="0"/>
              <a:t>у</a:t>
            </a:r>
            <a:r>
              <a:rPr lang="ru-RU" dirty="0" smtClean="0"/>
              <a:t>видела врага. Юта стала помогать</a:t>
            </a:r>
          </a:p>
          <a:p>
            <a:r>
              <a:rPr lang="ru-RU" dirty="0"/>
              <a:t>п</a:t>
            </a:r>
            <a:r>
              <a:rPr lang="ru-RU" dirty="0" smtClean="0"/>
              <a:t>артизанам. Сначала была связной,</a:t>
            </a:r>
          </a:p>
          <a:p>
            <a:r>
              <a:rPr lang="ru-RU" dirty="0"/>
              <a:t>п</a:t>
            </a:r>
            <a:r>
              <a:rPr lang="ru-RU" dirty="0" smtClean="0"/>
              <a:t>отом разведчицей. Переодевшись</a:t>
            </a:r>
          </a:p>
          <a:p>
            <a:r>
              <a:rPr lang="ru-RU" dirty="0" smtClean="0"/>
              <a:t>Мальчишкой-нищим, собирала</a:t>
            </a:r>
          </a:p>
          <a:p>
            <a:r>
              <a:rPr lang="ru-RU" dirty="0"/>
              <a:t>п</a:t>
            </a:r>
            <a:r>
              <a:rPr lang="ru-RU" dirty="0" smtClean="0"/>
              <a:t>о деревням сведения: где штаб</a:t>
            </a:r>
          </a:p>
          <a:p>
            <a:r>
              <a:rPr lang="ru-RU" dirty="0"/>
              <a:t>ф</a:t>
            </a:r>
            <a:r>
              <a:rPr lang="ru-RU" dirty="0" smtClean="0"/>
              <a:t>ашистов, как охраняется, сколько</a:t>
            </a:r>
          </a:p>
          <a:p>
            <a:r>
              <a:rPr lang="ru-RU" dirty="0"/>
              <a:t>п</a:t>
            </a:r>
            <a:r>
              <a:rPr lang="ru-RU" dirty="0" smtClean="0"/>
              <a:t>улемётов. </a:t>
            </a:r>
          </a:p>
          <a:p>
            <a:r>
              <a:rPr lang="ru-RU" dirty="0"/>
              <a:t> </a:t>
            </a:r>
            <a:r>
              <a:rPr lang="ru-RU" dirty="0" smtClean="0"/>
              <a:t>В одном из боёв маленькая героиня</a:t>
            </a:r>
          </a:p>
          <a:p>
            <a:r>
              <a:rPr lang="ru-RU" dirty="0"/>
              <a:t>п</a:t>
            </a:r>
            <a:r>
              <a:rPr lang="ru-RU" dirty="0" smtClean="0"/>
              <a:t>ала смертью храбрых.</a:t>
            </a:r>
          </a:p>
          <a:p>
            <a:r>
              <a:rPr lang="ru-RU" dirty="0"/>
              <a:t> </a:t>
            </a:r>
            <a:r>
              <a:rPr lang="ru-RU" dirty="0" smtClean="0"/>
              <a:t>Родина наградила свою героическую</a:t>
            </a:r>
          </a:p>
          <a:p>
            <a:r>
              <a:rPr lang="ru-RU" dirty="0"/>
              <a:t>д</a:t>
            </a:r>
            <a:r>
              <a:rPr lang="ru-RU" dirty="0" smtClean="0"/>
              <a:t>очь посмертно орденом </a:t>
            </a:r>
          </a:p>
          <a:p>
            <a:r>
              <a:rPr lang="ru-RU" dirty="0" smtClean="0"/>
              <a:t>Отечественной войны 1 степени, </a:t>
            </a:r>
          </a:p>
          <a:p>
            <a:r>
              <a:rPr lang="ru-RU" dirty="0" smtClean="0"/>
              <a:t>медалью « Партизану Отечественной</a:t>
            </a:r>
          </a:p>
          <a:p>
            <a:r>
              <a:rPr lang="ru-RU" dirty="0"/>
              <a:t>в</a:t>
            </a:r>
            <a:r>
              <a:rPr lang="ru-RU" dirty="0" smtClean="0"/>
              <a:t>ойны»  1 степени.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500041"/>
            <a:ext cx="4467255" cy="5715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000628" y="571480"/>
            <a:ext cx="4280467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Идёт Великая Отечественная война.</a:t>
            </a:r>
          </a:p>
          <a:p>
            <a:r>
              <a:rPr lang="ru-RU" dirty="0" smtClean="0"/>
              <a:t>Севастополь сражается.</a:t>
            </a:r>
          </a:p>
          <a:p>
            <a:r>
              <a:rPr lang="ru-RU" dirty="0"/>
              <a:t> </a:t>
            </a:r>
            <a:r>
              <a:rPr lang="ru-RU" dirty="0" smtClean="0"/>
              <a:t>Самолёты врага сбрасывают тысячи</a:t>
            </a:r>
          </a:p>
          <a:p>
            <a:r>
              <a:rPr lang="ru-RU" dirty="0" smtClean="0"/>
              <a:t>бомб. Среди грохота взрывов, пламени</a:t>
            </a:r>
          </a:p>
          <a:p>
            <a:r>
              <a:rPr lang="ru-RU" dirty="0" smtClean="0"/>
              <a:t>пожаров- хрупкая мальчишеская</a:t>
            </a:r>
          </a:p>
          <a:p>
            <a:r>
              <a:rPr lang="ru-RU" dirty="0"/>
              <a:t>ф</a:t>
            </a:r>
            <a:r>
              <a:rPr lang="ru-RU" dirty="0" smtClean="0"/>
              <a:t>игурка. Пионер черниговской земли </a:t>
            </a:r>
          </a:p>
          <a:p>
            <a:r>
              <a:rPr lang="ru-RU" dirty="0" smtClean="0"/>
              <a:t>Валерий Волков собирает на поле</a:t>
            </a:r>
          </a:p>
          <a:p>
            <a:r>
              <a:rPr lang="ru-RU" dirty="0"/>
              <a:t>б</a:t>
            </a:r>
            <a:r>
              <a:rPr lang="ru-RU" dirty="0" smtClean="0"/>
              <a:t>оя  патроны, диски, тянет за собой</a:t>
            </a:r>
          </a:p>
          <a:p>
            <a:r>
              <a:rPr lang="ru-RU" dirty="0"/>
              <a:t>а</a:t>
            </a:r>
            <a:r>
              <a:rPr lang="ru-RU" dirty="0" smtClean="0"/>
              <a:t>втоматы. </a:t>
            </a:r>
          </a:p>
          <a:p>
            <a:r>
              <a:rPr lang="ru-RU" dirty="0"/>
              <a:t> </a:t>
            </a:r>
            <a:r>
              <a:rPr lang="ru-RU" dirty="0" err="1" smtClean="0"/>
              <a:t>Валерик</a:t>
            </a:r>
            <a:r>
              <a:rPr lang="ru-RU" dirty="0" smtClean="0"/>
              <a:t>, не ведая страха, ходил в</a:t>
            </a:r>
          </a:p>
          <a:p>
            <a:r>
              <a:rPr lang="ru-RU" dirty="0"/>
              <a:t>а</a:t>
            </a:r>
            <a:r>
              <a:rPr lang="ru-RU" dirty="0" smtClean="0"/>
              <a:t>таку рядом со взрослыми. А между</a:t>
            </a:r>
          </a:p>
          <a:p>
            <a:r>
              <a:rPr lang="ru-RU" dirty="0"/>
              <a:t>б</a:t>
            </a:r>
            <a:r>
              <a:rPr lang="ru-RU" dirty="0" smtClean="0"/>
              <a:t>оями выпускал газету «Окопная </a:t>
            </a:r>
            <a:endParaRPr lang="ru-RU" dirty="0"/>
          </a:p>
          <a:p>
            <a:r>
              <a:rPr lang="ru-RU" dirty="0"/>
              <a:t>п</a:t>
            </a:r>
            <a:r>
              <a:rPr lang="ru-RU" dirty="0" smtClean="0"/>
              <a:t>равда». </a:t>
            </a:r>
          </a:p>
          <a:p>
            <a:r>
              <a:rPr lang="ru-RU" dirty="0"/>
              <a:t> </a:t>
            </a:r>
            <a:r>
              <a:rPr lang="ru-RU" dirty="0" smtClean="0"/>
              <a:t>В одном из боёв за Севастополь</a:t>
            </a:r>
          </a:p>
          <a:p>
            <a:r>
              <a:rPr lang="ru-RU" dirty="0"/>
              <a:t>п</a:t>
            </a:r>
            <a:r>
              <a:rPr lang="ru-RU" dirty="0" smtClean="0"/>
              <a:t>огиб всеобщий любимец пионер</a:t>
            </a:r>
          </a:p>
          <a:p>
            <a:r>
              <a:rPr lang="ru-RU" dirty="0" smtClean="0"/>
              <a:t>Валера Волков. </a:t>
            </a:r>
          </a:p>
          <a:p>
            <a:r>
              <a:rPr lang="ru-RU" dirty="0"/>
              <a:t> </a:t>
            </a:r>
            <a:r>
              <a:rPr lang="ru-RU" dirty="0" smtClean="0"/>
              <a:t>Отважного пионера Родина </a:t>
            </a:r>
            <a:endParaRPr lang="ru-RU" dirty="0"/>
          </a:p>
          <a:p>
            <a:r>
              <a:rPr lang="ru-RU" dirty="0"/>
              <a:t>н</a:t>
            </a:r>
            <a:r>
              <a:rPr lang="ru-RU" dirty="0" smtClean="0"/>
              <a:t>аградила орденом Отечественной</a:t>
            </a:r>
          </a:p>
          <a:p>
            <a:r>
              <a:rPr lang="ru-RU" dirty="0"/>
              <a:t>в</a:t>
            </a:r>
            <a:r>
              <a:rPr lang="ru-RU" dirty="0" smtClean="0"/>
              <a:t>ойны 1 степени.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571479"/>
            <a:ext cx="4391055" cy="5643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000628" y="428604"/>
            <a:ext cx="4199804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Он родился 11 февраля 1930 года в селе</a:t>
            </a:r>
          </a:p>
          <a:p>
            <a:r>
              <a:rPr lang="ru-RU" dirty="0" smtClean="0"/>
              <a:t>Хмелёвка </a:t>
            </a:r>
            <a:r>
              <a:rPr lang="ru-RU" dirty="0" err="1" smtClean="0"/>
              <a:t>Шепетовского</a:t>
            </a:r>
            <a:r>
              <a:rPr lang="ru-RU" dirty="0" smtClean="0"/>
              <a:t> района</a:t>
            </a:r>
          </a:p>
          <a:p>
            <a:r>
              <a:rPr lang="ru-RU" dirty="0" smtClean="0"/>
              <a:t>Хмельницкой области.</a:t>
            </a:r>
          </a:p>
          <a:p>
            <a:r>
              <a:rPr lang="ru-RU" dirty="0" smtClean="0"/>
              <a:t>Когда в Шепетовку пришли фашисты,</a:t>
            </a:r>
          </a:p>
          <a:p>
            <a:r>
              <a:rPr lang="ru-RU" dirty="0" smtClean="0"/>
              <a:t>Валя Котик вместе с друзьями </a:t>
            </a:r>
          </a:p>
          <a:p>
            <a:r>
              <a:rPr lang="ru-RU" dirty="0"/>
              <a:t>р</a:t>
            </a:r>
            <a:r>
              <a:rPr lang="ru-RU" dirty="0" smtClean="0"/>
              <a:t>ешил бороться врагом. Ребята</a:t>
            </a:r>
          </a:p>
          <a:p>
            <a:r>
              <a:rPr lang="ru-RU" dirty="0"/>
              <a:t>с</a:t>
            </a:r>
            <a:r>
              <a:rPr lang="ru-RU" dirty="0" smtClean="0"/>
              <a:t>обирали на месте боёв оружие,</a:t>
            </a:r>
          </a:p>
          <a:p>
            <a:r>
              <a:rPr lang="ru-RU" dirty="0"/>
              <a:t>к</a:t>
            </a:r>
            <a:r>
              <a:rPr lang="ru-RU" dirty="0" smtClean="0"/>
              <a:t>оторое потом партизаны на возу с</a:t>
            </a:r>
          </a:p>
          <a:p>
            <a:r>
              <a:rPr lang="ru-RU" dirty="0"/>
              <a:t>с</a:t>
            </a:r>
            <a:r>
              <a:rPr lang="ru-RU" dirty="0" smtClean="0"/>
              <a:t>еном переправляли в отряд.</a:t>
            </a:r>
          </a:p>
          <a:p>
            <a:r>
              <a:rPr lang="ru-RU" dirty="0" smtClean="0"/>
              <a:t>Когда в городе начались аресты,</a:t>
            </a:r>
          </a:p>
          <a:p>
            <a:r>
              <a:rPr lang="ru-RU" dirty="0" smtClean="0"/>
              <a:t>Валя вместе с мамой и братом </a:t>
            </a:r>
          </a:p>
          <a:p>
            <a:r>
              <a:rPr lang="ru-RU" dirty="0" smtClean="0"/>
              <a:t>Виктором ушёл к партизанам.</a:t>
            </a:r>
          </a:p>
          <a:p>
            <a:r>
              <a:rPr lang="ru-RU" dirty="0" smtClean="0"/>
              <a:t>На его счету- шесть вражеских</a:t>
            </a:r>
          </a:p>
          <a:p>
            <a:r>
              <a:rPr lang="ru-RU" dirty="0" smtClean="0"/>
              <a:t>Эшелонов, взорвавшихся на пути к</a:t>
            </a:r>
          </a:p>
          <a:p>
            <a:r>
              <a:rPr lang="ru-RU" dirty="0"/>
              <a:t>ф</a:t>
            </a:r>
            <a:r>
              <a:rPr lang="ru-RU" dirty="0" smtClean="0"/>
              <a:t>ронту. Валя Котик был награждён</a:t>
            </a:r>
          </a:p>
          <a:p>
            <a:r>
              <a:rPr lang="ru-RU" dirty="0"/>
              <a:t>о</a:t>
            </a:r>
            <a:r>
              <a:rPr lang="ru-RU" dirty="0" smtClean="0"/>
              <a:t>рденом Отечественной войны</a:t>
            </a:r>
          </a:p>
          <a:p>
            <a:r>
              <a:rPr lang="ru-RU" dirty="0" smtClean="0"/>
              <a:t>1 степени, медалью «Партизану</a:t>
            </a:r>
          </a:p>
          <a:p>
            <a:r>
              <a:rPr lang="ru-RU" dirty="0" smtClean="0"/>
              <a:t>Отечественной войны» 11 степени.</a:t>
            </a:r>
          </a:p>
          <a:p>
            <a:r>
              <a:rPr lang="ru-RU" dirty="0" smtClean="0"/>
              <a:t>Валя Котик погиб как герой и</a:t>
            </a:r>
          </a:p>
          <a:p>
            <a:r>
              <a:rPr lang="ru-RU" dirty="0" smtClean="0"/>
              <a:t>Родина посмертно удостоила его</a:t>
            </a:r>
          </a:p>
          <a:p>
            <a:r>
              <a:rPr lang="ru-RU" dirty="0"/>
              <a:t>з</a:t>
            </a:r>
            <a:r>
              <a:rPr lang="ru-RU" dirty="0" smtClean="0"/>
              <a:t>вания Героя Советского Союза.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445296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929190" y="285728"/>
            <a:ext cx="4150303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Каждое лето Нину и её младших</a:t>
            </a:r>
          </a:p>
          <a:p>
            <a:r>
              <a:rPr lang="ru-RU" dirty="0"/>
              <a:t>б</a:t>
            </a:r>
            <a:r>
              <a:rPr lang="ru-RU" dirty="0" smtClean="0"/>
              <a:t>ратишку и сестрёнку мама вывозила</a:t>
            </a:r>
          </a:p>
          <a:p>
            <a:r>
              <a:rPr lang="ru-RU" dirty="0"/>
              <a:t>и</a:t>
            </a:r>
            <a:r>
              <a:rPr lang="ru-RU" dirty="0" smtClean="0"/>
              <a:t>з Ленинграда в деревню  </a:t>
            </a:r>
            <a:r>
              <a:rPr lang="ru-RU" dirty="0" err="1" smtClean="0"/>
              <a:t>Нечеперть</a:t>
            </a:r>
            <a:r>
              <a:rPr lang="ru-RU" dirty="0" smtClean="0"/>
              <a:t>,</a:t>
            </a:r>
          </a:p>
          <a:p>
            <a:r>
              <a:rPr lang="ru-RU" dirty="0"/>
              <a:t>г</a:t>
            </a:r>
            <a:r>
              <a:rPr lang="ru-RU" dirty="0" smtClean="0"/>
              <a:t>де чистый воздух, мягкая трава, где</a:t>
            </a:r>
          </a:p>
          <a:p>
            <a:r>
              <a:rPr lang="ru-RU" dirty="0"/>
              <a:t>м</a:t>
            </a:r>
            <a:r>
              <a:rPr lang="ru-RU" dirty="0" smtClean="0"/>
              <a:t>ёд и парное молоко. Грохот, взрывы,</a:t>
            </a:r>
          </a:p>
          <a:p>
            <a:r>
              <a:rPr lang="ru-RU" dirty="0"/>
              <a:t>п</a:t>
            </a:r>
            <a:r>
              <a:rPr lang="ru-RU" dirty="0" smtClean="0"/>
              <a:t>ламя и дым обрушились на этот</a:t>
            </a:r>
          </a:p>
          <a:p>
            <a:r>
              <a:rPr lang="ru-RU" dirty="0"/>
              <a:t>т</a:t>
            </a:r>
            <a:r>
              <a:rPr lang="ru-RU" dirty="0" smtClean="0"/>
              <a:t>ихий край в четырнадцатое лето</a:t>
            </a:r>
          </a:p>
          <a:p>
            <a:r>
              <a:rPr lang="ru-RU" dirty="0"/>
              <a:t>п</a:t>
            </a:r>
            <a:r>
              <a:rPr lang="ru-RU" dirty="0" smtClean="0"/>
              <a:t>ионерки Нины </a:t>
            </a:r>
            <a:r>
              <a:rPr lang="ru-RU" dirty="0" err="1" smtClean="0"/>
              <a:t>Куковеровой</a:t>
            </a:r>
            <a:r>
              <a:rPr lang="ru-RU" dirty="0" smtClean="0"/>
              <a:t>. Война!</a:t>
            </a:r>
          </a:p>
          <a:p>
            <a:r>
              <a:rPr lang="ru-RU" dirty="0" smtClean="0"/>
              <a:t>С первых дней прихода фашистов</a:t>
            </a:r>
          </a:p>
          <a:p>
            <a:r>
              <a:rPr lang="ru-RU" dirty="0" smtClean="0"/>
              <a:t>Нина стала партизанской</a:t>
            </a:r>
          </a:p>
          <a:p>
            <a:r>
              <a:rPr lang="ru-RU" dirty="0"/>
              <a:t>р</a:t>
            </a:r>
            <a:r>
              <a:rPr lang="ru-RU" dirty="0" smtClean="0"/>
              <a:t>азведчицей. Всё, что видела вокруг,</a:t>
            </a:r>
          </a:p>
          <a:p>
            <a:r>
              <a:rPr lang="ru-RU" dirty="0"/>
              <a:t>з</a:t>
            </a:r>
            <a:r>
              <a:rPr lang="ru-RU" dirty="0" smtClean="0"/>
              <a:t>апоминала, сообщала в отряд.</a:t>
            </a:r>
          </a:p>
          <a:p>
            <a:r>
              <a:rPr lang="ru-RU" dirty="0" smtClean="0"/>
              <a:t>Не раз ходила Нина на боевые</a:t>
            </a:r>
          </a:p>
          <a:p>
            <a:r>
              <a:rPr lang="ru-RU" dirty="0"/>
              <a:t>з</a:t>
            </a:r>
            <a:r>
              <a:rPr lang="ru-RU" dirty="0" smtClean="0"/>
              <a:t>адания, награждённая медалью</a:t>
            </a:r>
          </a:p>
          <a:p>
            <a:r>
              <a:rPr lang="ru-RU" dirty="0" smtClean="0"/>
              <a:t>«Партизану Отечественной войны»</a:t>
            </a:r>
          </a:p>
          <a:p>
            <a:r>
              <a:rPr lang="ru-RU" dirty="0" smtClean="0"/>
              <a:t>1 степени.</a:t>
            </a:r>
          </a:p>
          <a:p>
            <a:r>
              <a:rPr lang="ru-RU" dirty="0"/>
              <a:t> </a:t>
            </a:r>
            <a:r>
              <a:rPr lang="ru-RU" dirty="0" smtClean="0"/>
              <a:t>Юная героиня погибла. Но память</a:t>
            </a:r>
          </a:p>
          <a:p>
            <a:r>
              <a:rPr lang="ru-RU" dirty="0"/>
              <a:t>о</a:t>
            </a:r>
            <a:r>
              <a:rPr lang="ru-RU" dirty="0" smtClean="0"/>
              <a:t> дочери России жива. Посмертно</a:t>
            </a:r>
          </a:p>
          <a:p>
            <a:r>
              <a:rPr lang="ru-RU" dirty="0"/>
              <a:t>о</a:t>
            </a:r>
            <a:r>
              <a:rPr lang="ru-RU" dirty="0" smtClean="0"/>
              <a:t>на награждена орденом</a:t>
            </a:r>
          </a:p>
          <a:p>
            <a:r>
              <a:rPr lang="ru-RU" dirty="0" smtClean="0"/>
              <a:t>Отечественной войны 1 степени.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429421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857752" y="142852"/>
            <a:ext cx="4349460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Брестская </a:t>
            </a:r>
            <a:r>
              <a:rPr lang="ru-RU" dirty="0" err="1" smtClean="0"/>
              <a:t>крепостьпервой</a:t>
            </a:r>
            <a:r>
              <a:rPr lang="ru-RU" dirty="0" smtClean="0"/>
              <a:t> приняла на </a:t>
            </a:r>
          </a:p>
          <a:p>
            <a:r>
              <a:rPr lang="ru-RU" dirty="0"/>
              <a:t>с</a:t>
            </a:r>
            <a:r>
              <a:rPr lang="ru-RU" dirty="0" smtClean="0"/>
              <a:t>ебя удар врага. Рвались бомбы,</a:t>
            </a:r>
          </a:p>
          <a:p>
            <a:r>
              <a:rPr lang="ru-RU" dirty="0"/>
              <a:t>с</a:t>
            </a:r>
            <a:r>
              <a:rPr lang="ru-RU" dirty="0" smtClean="0"/>
              <a:t>наряды, рушились стены, гибли</a:t>
            </a:r>
          </a:p>
          <a:p>
            <a:r>
              <a:rPr lang="ru-RU" dirty="0"/>
              <a:t>л</a:t>
            </a:r>
            <a:r>
              <a:rPr lang="ru-RU" dirty="0" smtClean="0"/>
              <a:t>юди и в крепости, и в городе Бресте.</a:t>
            </a:r>
          </a:p>
          <a:p>
            <a:r>
              <a:rPr lang="ru-RU" dirty="0" smtClean="0"/>
              <a:t>С первой минуты ушёл в бой Валин</a:t>
            </a:r>
          </a:p>
          <a:p>
            <a:r>
              <a:rPr lang="ru-RU" dirty="0"/>
              <a:t>о</a:t>
            </a:r>
            <a:r>
              <a:rPr lang="ru-RU" dirty="0" smtClean="0"/>
              <a:t>тец.  Валя под огнём пробралась в </a:t>
            </a:r>
          </a:p>
          <a:p>
            <a:r>
              <a:rPr lang="ru-RU" dirty="0"/>
              <a:t>к</a:t>
            </a:r>
            <a:r>
              <a:rPr lang="ru-RU" dirty="0" smtClean="0"/>
              <a:t>репость. Рассказала о зверствах</a:t>
            </a:r>
          </a:p>
          <a:p>
            <a:r>
              <a:rPr lang="ru-RU" dirty="0"/>
              <a:t>ф</a:t>
            </a:r>
            <a:r>
              <a:rPr lang="ru-RU" dirty="0" smtClean="0"/>
              <a:t>ашистов, объяснила какие у них</a:t>
            </a:r>
          </a:p>
          <a:p>
            <a:r>
              <a:rPr lang="ru-RU" dirty="0"/>
              <a:t>о</a:t>
            </a:r>
            <a:r>
              <a:rPr lang="ru-RU" dirty="0" smtClean="0"/>
              <a:t>рудия, указала место их расположения</a:t>
            </a:r>
          </a:p>
          <a:p>
            <a:r>
              <a:rPr lang="ru-RU" dirty="0"/>
              <a:t>и</a:t>
            </a:r>
            <a:r>
              <a:rPr lang="ru-RU" dirty="0" smtClean="0"/>
              <a:t> осталась помогать нашим бойцам.</a:t>
            </a:r>
          </a:p>
          <a:p>
            <a:r>
              <a:rPr lang="ru-RU" dirty="0" smtClean="0"/>
              <a:t>Она перевязывала раненных, собирала</a:t>
            </a:r>
          </a:p>
          <a:p>
            <a:r>
              <a:rPr lang="ru-RU" dirty="0"/>
              <a:t>п</a:t>
            </a:r>
            <a:r>
              <a:rPr lang="ru-RU" dirty="0" smtClean="0"/>
              <a:t>атроны и подносила их бойцам.</a:t>
            </a:r>
          </a:p>
          <a:p>
            <a:r>
              <a:rPr lang="ru-RU" dirty="0" smtClean="0"/>
              <a:t>Было принято решение детей и </a:t>
            </a:r>
          </a:p>
          <a:p>
            <a:r>
              <a:rPr lang="ru-RU" dirty="0"/>
              <a:t>ж</a:t>
            </a:r>
            <a:r>
              <a:rPr lang="ru-RU" dirty="0" smtClean="0"/>
              <a:t>енщин переправить на другой</a:t>
            </a:r>
          </a:p>
          <a:p>
            <a:r>
              <a:rPr lang="ru-RU" dirty="0"/>
              <a:t>б</a:t>
            </a:r>
            <a:r>
              <a:rPr lang="ru-RU" dirty="0" smtClean="0"/>
              <a:t>ерег реки. Валя хотела остаться, но</a:t>
            </a:r>
          </a:p>
          <a:p>
            <a:r>
              <a:rPr lang="ru-RU" dirty="0"/>
              <a:t>п</a:t>
            </a:r>
            <a:r>
              <a:rPr lang="ru-RU" dirty="0" smtClean="0"/>
              <a:t>риказ есть приказ и тогда она</a:t>
            </a:r>
          </a:p>
          <a:p>
            <a:r>
              <a:rPr lang="ru-RU" dirty="0"/>
              <a:t>п</a:t>
            </a:r>
            <a:r>
              <a:rPr lang="ru-RU" dirty="0" smtClean="0"/>
              <a:t>оклялась продолжить борьбу с врагом</a:t>
            </a:r>
          </a:p>
          <a:p>
            <a:r>
              <a:rPr lang="ru-RU" dirty="0"/>
              <a:t>д</a:t>
            </a:r>
            <a:r>
              <a:rPr lang="ru-RU" dirty="0" smtClean="0"/>
              <a:t>о полной победы.</a:t>
            </a:r>
          </a:p>
          <a:p>
            <a:r>
              <a:rPr lang="ru-RU" dirty="0"/>
              <a:t> </a:t>
            </a:r>
            <a:r>
              <a:rPr lang="ru-RU" dirty="0" smtClean="0"/>
              <a:t>И клятву Валя сдержала. Свою борьбу</a:t>
            </a:r>
          </a:p>
          <a:p>
            <a:r>
              <a:rPr lang="ru-RU" dirty="0"/>
              <a:t>п</a:t>
            </a:r>
            <a:r>
              <a:rPr lang="ru-RU" dirty="0" smtClean="0"/>
              <a:t>родолжала в партизанском отряде.</a:t>
            </a:r>
          </a:p>
          <a:p>
            <a:r>
              <a:rPr lang="ru-RU" dirty="0" smtClean="0"/>
              <a:t>За отвагу и мужество орденом</a:t>
            </a:r>
          </a:p>
          <a:p>
            <a:r>
              <a:rPr lang="ru-RU" dirty="0" smtClean="0"/>
              <a:t>Красной Звезды наградила Родина</a:t>
            </a:r>
          </a:p>
          <a:p>
            <a:r>
              <a:rPr lang="ru-RU" dirty="0"/>
              <a:t>с</a:t>
            </a:r>
            <a:r>
              <a:rPr lang="ru-RU" dirty="0" smtClean="0"/>
              <a:t>вою юную дочь.</a:t>
            </a:r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500041"/>
            <a:ext cx="4357719" cy="5643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929190" y="357166"/>
            <a:ext cx="4332212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Война застала ленинградскую</a:t>
            </a:r>
          </a:p>
          <a:p>
            <a:r>
              <a:rPr lang="ru-RU" dirty="0"/>
              <a:t>п</a:t>
            </a:r>
            <a:r>
              <a:rPr lang="ru-RU" dirty="0" smtClean="0"/>
              <a:t>ионерку Зину Портнову в деревне</a:t>
            </a:r>
          </a:p>
          <a:p>
            <a:r>
              <a:rPr lang="ru-RU" dirty="0" smtClean="0"/>
              <a:t>Зуя, куда она приехала на каникулы.</a:t>
            </a:r>
          </a:p>
          <a:p>
            <a:r>
              <a:rPr lang="ru-RU" dirty="0" smtClean="0"/>
              <a:t>В </a:t>
            </a:r>
            <a:r>
              <a:rPr lang="ru-RU" dirty="0" err="1" smtClean="0"/>
              <a:t>Оболи</a:t>
            </a:r>
            <a:r>
              <a:rPr lang="ru-RU" dirty="0" smtClean="0"/>
              <a:t> была создана молодёжная</a:t>
            </a:r>
          </a:p>
          <a:p>
            <a:r>
              <a:rPr lang="ru-RU" dirty="0"/>
              <a:t>о</a:t>
            </a:r>
            <a:r>
              <a:rPr lang="ru-RU" dirty="0" smtClean="0"/>
              <a:t>рганизация «Юные мстители», и </a:t>
            </a:r>
          </a:p>
          <a:p>
            <a:r>
              <a:rPr lang="ru-RU" dirty="0" smtClean="0"/>
              <a:t>Зина стала её членом. Она участвовала</a:t>
            </a:r>
          </a:p>
          <a:p>
            <a:r>
              <a:rPr lang="ru-RU" dirty="0" smtClean="0"/>
              <a:t>в дерзких операциях против врага,</a:t>
            </a:r>
          </a:p>
          <a:p>
            <a:r>
              <a:rPr lang="ru-RU" dirty="0"/>
              <a:t>в</a:t>
            </a:r>
            <a:r>
              <a:rPr lang="ru-RU" dirty="0" smtClean="0"/>
              <a:t> диверсиях, распространяла листовки,</a:t>
            </a:r>
          </a:p>
          <a:p>
            <a:r>
              <a:rPr lang="ru-RU" dirty="0"/>
              <a:t>п</a:t>
            </a:r>
            <a:r>
              <a:rPr lang="ru-RU" dirty="0" smtClean="0"/>
              <a:t>о заданию партизанского отряда</a:t>
            </a:r>
          </a:p>
          <a:p>
            <a:r>
              <a:rPr lang="ru-RU" dirty="0"/>
              <a:t>в</a:t>
            </a:r>
            <a:r>
              <a:rPr lang="ru-RU" dirty="0" smtClean="0"/>
              <a:t>ела разведку. </a:t>
            </a:r>
          </a:p>
          <a:p>
            <a:r>
              <a:rPr lang="ru-RU" dirty="0" smtClean="0"/>
              <a:t>Фашисты схватили юную партизанку,</a:t>
            </a:r>
          </a:p>
          <a:p>
            <a:r>
              <a:rPr lang="ru-RU" dirty="0"/>
              <a:t>п</a:t>
            </a:r>
            <a:r>
              <a:rPr lang="ru-RU" dirty="0" smtClean="0"/>
              <a:t>ытали. </a:t>
            </a:r>
          </a:p>
          <a:p>
            <a:r>
              <a:rPr lang="ru-RU" dirty="0" smtClean="0"/>
              <a:t>Отважная юная патриотка была</a:t>
            </a:r>
          </a:p>
          <a:p>
            <a:r>
              <a:rPr lang="ru-RU" dirty="0"/>
              <a:t>з</a:t>
            </a:r>
            <a:r>
              <a:rPr lang="ru-RU" dirty="0" smtClean="0"/>
              <a:t>верски замучена, но до последней</a:t>
            </a:r>
          </a:p>
          <a:p>
            <a:r>
              <a:rPr lang="ru-RU" dirty="0"/>
              <a:t>м</a:t>
            </a:r>
            <a:r>
              <a:rPr lang="ru-RU" dirty="0" smtClean="0"/>
              <a:t>инуты оставалась стойкой,</a:t>
            </a:r>
          </a:p>
          <a:p>
            <a:r>
              <a:rPr lang="ru-RU" dirty="0"/>
              <a:t>м</a:t>
            </a:r>
            <a:r>
              <a:rPr lang="ru-RU" dirty="0" smtClean="0"/>
              <a:t>ужественной, несгибаемой.</a:t>
            </a:r>
          </a:p>
          <a:p>
            <a:r>
              <a:rPr lang="ru-RU" dirty="0" smtClean="0"/>
              <a:t>И Родина посмертно отметила её</a:t>
            </a:r>
          </a:p>
          <a:p>
            <a:r>
              <a:rPr lang="ru-RU" dirty="0"/>
              <a:t>п</a:t>
            </a:r>
            <a:r>
              <a:rPr lang="ru-RU" dirty="0" smtClean="0"/>
              <a:t>одвиг высшим своим званием –</a:t>
            </a:r>
          </a:p>
          <a:p>
            <a:r>
              <a:rPr lang="ru-RU" dirty="0"/>
              <a:t>з</a:t>
            </a:r>
            <a:r>
              <a:rPr lang="ru-RU" dirty="0" smtClean="0"/>
              <a:t>ванием Героя Советского Союза.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4429156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714876" y="357166"/>
            <a:ext cx="4369530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Рос он в деревне </a:t>
            </a:r>
            <a:r>
              <a:rPr lang="ru-RU" dirty="0" err="1" smtClean="0"/>
              <a:t>Лукино</a:t>
            </a:r>
            <a:r>
              <a:rPr lang="ru-RU" dirty="0" smtClean="0"/>
              <a:t>, на берегу</a:t>
            </a:r>
          </a:p>
          <a:p>
            <a:r>
              <a:rPr lang="ru-RU" dirty="0"/>
              <a:t>р</a:t>
            </a:r>
            <a:r>
              <a:rPr lang="ru-RU" dirty="0" smtClean="0"/>
              <a:t>еки Поло, что впадает в легендарное</a:t>
            </a:r>
          </a:p>
          <a:p>
            <a:r>
              <a:rPr lang="ru-RU" dirty="0" smtClean="0"/>
              <a:t>Ильмень – озеро. Когда его родное село</a:t>
            </a:r>
          </a:p>
          <a:p>
            <a:r>
              <a:rPr lang="ru-RU" dirty="0"/>
              <a:t>з</a:t>
            </a:r>
            <a:r>
              <a:rPr lang="ru-RU" dirty="0" smtClean="0"/>
              <a:t>ахватил враг, мальчик ушёл к </a:t>
            </a:r>
            <a:r>
              <a:rPr lang="ru-RU" dirty="0" err="1" smtClean="0"/>
              <a:t>партиза</a:t>
            </a:r>
            <a:r>
              <a:rPr lang="ru-RU" dirty="0" smtClean="0"/>
              <a:t>-</a:t>
            </a:r>
          </a:p>
          <a:p>
            <a:r>
              <a:rPr lang="ru-RU" dirty="0"/>
              <a:t>н</a:t>
            </a:r>
            <a:r>
              <a:rPr lang="ru-RU" dirty="0" smtClean="0"/>
              <a:t>ам.</a:t>
            </a:r>
          </a:p>
          <a:p>
            <a:r>
              <a:rPr lang="ru-RU" dirty="0" smtClean="0"/>
              <a:t>Не раз он ходил в разведку, приносил</a:t>
            </a:r>
          </a:p>
          <a:p>
            <a:r>
              <a:rPr lang="ru-RU" dirty="0"/>
              <a:t>в</a:t>
            </a:r>
            <a:r>
              <a:rPr lang="ru-RU" dirty="0" smtClean="0"/>
              <a:t>ажные сведения в партизанский</a:t>
            </a:r>
          </a:p>
          <a:p>
            <a:r>
              <a:rPr lang="ru-RU" dirty="0"/>
              <a:t>о</a:t>
            </a:r>
            <a:r>
              <a:rPr lang="ru-RU" dirty="0" smtClean="0"/>
              <a:t>тряд. И летели под откос вражеские</a:t>
            </a:r>
          </a:p>
          <a:p>
            <a:r>
              <a:rPr lang="ru-RU" dirty="0"/>
              <a:t>п</a:t>
            </a:r>
            <a:r>
              <a:rPr lang="ru-RU" dirty="0" smtClean="0"/>
              <a:t>оезда, машины, рушились мосты,</a:t>
            </a:r>
          </a:p>
          <a:p>
            <a:r>
              <a:rPr lang="ru-RU" dirty="0"/>
              <a:t>г</a:t>
            </a:r>
            <a:r>
              <a:rPr lang="ru-RU" dirty="0" smtClean="0"/>
              <a:t>орели вражеские склады. </a:t>
            </a:r>
          </a:p>
          <a:p>
            <a:r>
              <a:rPr lang="ru-RU" dirty="0" smtClean="0"/>
              <a:t>Немало было боёв в его недолгой</a:t>
            </a:r>
          </a:p>
          <a:p>
            <a:r>
              <a:rPr lang="ru-RU" dirty="0"/>
              <a:t>ж</a:t>
            </a:r>
            <a:r>
              <a:rPr lang="ru-RU" dirty="0" smtClean="0"/>
              <a:t>изни!</a:t>
            </a:r>
          </a:p>
          <a:p>
            <a:r>
              <a:rPr lang="ru-RU" dirty="0" smtClean="0"/>
              <a:t>Он погиб под селом Острая Лука зимой</a:t>
            </a:r>
          </a:p>
          <a:p>
            <a:r>
              <a:rPr lang="ru-RU" dirty="0" smtClean="0"/>
              <a:t>1943 года, когда особенно лютовал враг,</a:t>
            </a:r>
          </a:p>
          <a:p>
            <a:r>
              <a:rPr lang="ru-RU" dirty="0"/>
              <a:t>п</a:t>
            </a:r>
            <a:r>
              <a:rPr lang="ru-RU" dirty="0" smtClean="0"/>
              <a:t>очувствовав, горит под ногами у него</a:t>
            </a:r>
          </a:p>
          <a:p>
            <a:r>
              <a:rPr lang="ru-RU" dirty="0"/>
              <a:t>з</a:t>
            </a:r>
            <a:r>
              <a:rPr lang="ru-RU" dirty="0" smtClean="0"/>
              <a:t>емля, что не будет ему пощады.</a:t>
            </a:r>
          </a:p>
          <a:p>
            <a:r>
              <a:rPr lang="ru-RU" dirty="0" smtClean="0"/>
              <a:t>2 апреля 1944 года был опубликован</a:t>
            </a:r>
          </a:p>
          <a:p>
            <a:r>
              <a:rPr lang="ru-RU" dirty="0" smtClean="0"/>
              <a:t>указ Президиума Верховного Совета</a:t>
            </a:r>
          </a:p>
          <a:p>
            <a:r>
              <a:rPr lang="ru-RU" dirty="0" smtClean="0"/>
              <a:t>СССР о присвоении пионеру-</a:t>
            </a:r>
          </a:p>
          <a:p>
            <a:r>
              <a:rPr lang="ru-RU" dirty="0"/>
              <a:t>п</a:t>
            </a:r>
            <a:r>
              <a:rPr lang="ru-RU" dirty="0" smtClean="0"/>
              <a:t>артизану Лене Голикову звания</a:t>
            </a:r>
          </a:p>
          <a:p>
            <a:r>
              <a:rPr lang="ru-RU" dirty="0" smtClean="0"/>
              <a:t>Героя Советского Союза.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7" y="642918"/>
            <a:ext cx="4345017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4714876" y="428604"/>
            <a:ext cx="4340547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 операцию по разведке и взрыву</a:t>
            </a:r>
          </a:p>
          <a:p>
            <a:r>
              <a:rPr lang="ru-RU" dirty="0"/>
              <a:t>ж</a:t>
            </a:r>
            <a:r>
              <a:rPr lang="ru-RU" dirty="0" smtClean="0"/>
              <a:t>елезнодорожного моста через реку</a:t>
            </a:r>
          </a:p>
          <a:p>
            <a:r>
              <a:rPr lang="ru-RU" dirty="0" smtClean="0"/>
              <a:t>Дрисса к правительственной награде</a:t>
            </a:r>
          </a:p>
          <a:p>
            <a:r>
              <a:rPr lang="ru-RU" dirty="0"/>
              <a:t>б</a:t>
            </a:r>
            <a:r>
              <a:rPr lang="ru-RU" dirty="0" smtClean="0"/>
              <a:t>ыла представлена ленинградская</a:t>
            </a:r>
          </a:p>
          <a:p>
            <a:r>
              <a:rPr lang="ru-RU" dirty="0"/>
              <a:t>ш</a:t>
            </a:r>
            <a:r>
              <a:rPr lang="ru-RU" dirty="0" smtClean="0"/>
              <a:t>кольница Лариса </a:t>
            </a:r>
            <a:r>
              <a:rPr lang="ru-RU" dirty="0" err="1" smtClean="0"/>
              <a:t>Михеенко</a:t>
            </a:r>
            <a:r>
              <a:rPr lang="ru-RU" dirty="0" smtClean="0"/>
              <a:t>. Но</a:t>
            </a:r>
          </a:p>
          <a:p>
            <a:r>
              <a:rPr lang="ru-RU" dirty="0"/>
              <a:t>в</a:t>
            </a:r>
            <a:r>
              <a:rPr lang="ru-RU" dirty="0" smtClean="0"/>
              <a:t>ручить своей отважной дочери</a:t>
            </a:r>
          </a:p>
          <a:p>
            <a:r>
              <a:rPr lang="ru-RU" dirty="0"/>
              <a:t>н</a:t>
            </a:r>
            <a:r>
              <a:rPr lang="ru-RU" dirty="0" smtClean="0"/>
              <a:t>аграду Родина не успела…</a:t>
            </a:r>
          </a:p>
          <a:p>
            <a:r>
              <a:rPr lang="ru-RU" dirty="0" smtClean="0"/>
              <a:t>Началась война и Лариса вместе с</a:t>
            </a:r>
          </a:p>
          <a:p>
            <a:r>
              <a:rPr lang="ru-RU" dirty="0"/>
              <a:t>д</a:t>
            </a:r>
            <a:r>
              <a:rPr lang="ru-RU" dirty="0" smtClean="0"/>
              <a:t>ругими школьниками ушла в </a:t>
            </a:r>
            <a:r>
              <a:rPr lang="ru-RU" dirty="0" err="1" smtClean="0"/>
              <a:t>партиза</a:t>
            </a:r>
            <a:r>
              <a:rPr lang="ru-RU" dirty="0" smtClean="0"/>
              <a:t>-</a:t>
            </a:r>
          </a:p>
          <a:p>
            <a:r>
              <a:rPr lang="ru-RU" dirty="0" err="1"/>
              <a:t>н</a:t>
            </a:r>
            <a:r>
              <a:rPr lang="ru-RU" dirty="0" err="1" smtClean="0"/>
              <a:t>ы</a:t>
            </a:r>
            <a:r>
              <a:rPr lang="ru-RU" dirty="0" smtClean="0"/>
              <a:t>. Переодевшись в лохмотья, ходила</a:t>
            </a:r>
          </a:p>
          <a:p>
            <a:r>
              <a:rPr lang="ru-RU" dirty="0" smtClean="0"/>
              <a:t>Лара по деревням, выведывая, где и как</a:t>
            </a:r>
          </a:p>
          <a:p>
            <a:r>
              <a:rPr lang="ru-RU" dirty="0"/>
              <a:t>р</a:t>
            </a:r>
            <a:r>
              <a:rPr lang="ru-RU" dirty="0" smtClean="0"/>
              <a:t>асположены орудия, расставлены </a:t>
            </a:r>
          </a:p>
          <a:p>
            <a:r>
              <a:rPr lang="ru-RU" dirty="0"/>
              <a:t>ч</a:t>
            </a:r>
            <a:r>
              <a:rPr lang="ru-RU" dirty="0" smtClean="0"/>
              <a:t>асовые, какие немецкие машины</a:t>
            </a:r>
          </a:p>
          <a:p>
            <a:r>
              <a:rPr lang="ru-RU" dirty="0"/>
              <a:t>д</a:t>
            </a:r>
            <a:r>
              <a:rPr lang="ru-RU" dirty="0" smtClean="0"/>
              <a:t>вижутся по большаку, что за поезда</a:t>
            </a:r>
          </a:p>
          <a:p>
            <a:r>
              <a:rPr lang="ru-RU" dirty="0"/>
              <a:t>и</a:t>
            </a:r>
            <a:r>
              <a:rPr lang="ru-RU" dirty="0" smtClean="0"/>
              <a:t> с каким грузом приходят на станцию</a:t>
            </a:r>
          </a:p>
          <a:p>
            <a:r>
              <a:rPr lang="ru-RU" dirty="0" smtClean="0"/>
              <a:t>Пустошка. Участвовала она и в боевых</a:t>
            </a:r>
          </a:p>
          <a:p>
            <a:r>
              <a:rPr lang="ru-RU" dirty="0"/>
              <a:t>о</a:t>
            </a:r>
            <a:r>
              <a:rPr lang="ru-RU" dirty="0" smtClean="0"/>
              <a:t>перациях…</a:t>
            </a:r>
          </a:p>
          <a:p>
            <a:r>
              <a:rPr lang="ru-RU" dirty="0" smtClean="0"/>
              <a:t>Юную партизанку, выданную </a:t>
            </a:r>
            <a:r>
              <a:rPr lang="ru-RU" dirty="0" err="1" smtClean="0"/>
              <a:t>предате</a:t>
            </a:r>
            <a:r>
              <a:rPr lang="ru-RU" dirty="0" smtClean="0"/>
              <a:t>-</a:t>
            </a:r>
          </a:p>
          <a:p>
            <a:r>
              <a:rPr lang="ru-RU" dirty="0" err="1"/>
              <a:t>л</a:t>
            </a:r>
            <a:r>
              <a:rPr lang="ru-RU" dirty="0" err="1" smtClean="0"/>
              <a:t>ем</a:t>
            </a:r>
            <a:r>
              <a:rPr lang="ru-RU" dirty="0" smtClean="0"/>
              <a:t> в деревне Игнатово, фашисты</a:t>
            </a:r>
          </a:p>
          <a:p>
            <a:r>
              <a:rPr lang="ru-RU" dirty="0"/>
              <a:t>р</a:t>
            </a:r>
            <a:r>
              <a:rPr lang="ru-RU" dirty="0" smtClean="0"/>
              <a:t>асстреляли. В Указе о награждении</a:t>
            </a:r>
          </a:p>
          <a:p>
            <a:r>
              <a:rPr lang="ru-RU" dirty="0" smtClean="0"/>
              <a:t>Ларисы </a:t>
            </a:r>
            <a:r>
              <a:rPr lang="ru-RU" dirty="0" err="1" smtClean="0"/>
              <a:t>Михеенко</a:t>
            </a:r>
            <a:r>
              <a:rPr lang="ru-RU" dirty="0" smtClean="0"/>
              <a:t> орденом</a:t>
            </a:r>
          </a:p>
          <a:p>
            <a:r>
              <a:rPr lang="ru-RU" dirty="0" smtClean="0"/>
              <a:t>Отечественной войны 1 степени стоит</a:t>
            </a:r>
          </a:p>
          <a:p>
            <a:r>
              <a:rPr lang="ru-RU" dirty="0"/>
              <a:t>г</a:t>
            </a:r>
            <a:r>
              <a:rPr lang="ru-RU" dirty="0" smtClean="0"/>
              <a:t>орькое слово: «ПОСМЕРТНО».</a:t>
            </a:r>
          </a:p>
          <a:p>
            <a:endParaRPr lang="ru-RU" dirty="0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4489450" cy="55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5000628" y="285728"/>
            <a:ext cx="4281621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На груди у мальчишки – орден</a:t>
            </a:r>
          </a:p>
          <a:p>
            <a:r>
              <a:rPr lang="ru-RU" dirty="0" smtClean="0"/>
              <a:t>Красной Звезды. Ранней весной </a:t>
            </a:r>
          </a:p>
          <a:p>
            <a:r>
              <a:rPr lang="ru-RU" dirty="0" smtClean="0"/>
              <a:t>1942-го с такой наградой и взрослые</a:t>
            </a:r>
          </a:p>
          <a:p>
            <a:r>
              <a:rPr lang="ru-RU" dirty="0"/>
              <a:t>в</a:t>
            </a:r>
            <a:r>
              <a:rPr lang="ru-RU" dirty="0" smtClean="0"/>
              <a:t>стречались нечасто, а тут – пионер!</a:t>
            </a:r>
          </a:p>
          <a:p>
            <a:r>
              <a:rPr lang="ru-RU" dirty="0" smtClean="0"/>
              <a:t>Ещё несколько лет назад и </a:t>
            </a:r>
            <a:r>
              <a:rPr lang="ru-RU" dirty="0" err="1" smtClean="0"/>
              <a:t>предста</a:t>
            </a:r>
            <a:r>
              <a:rPr lang="ru-RU" dirty="0" smtClean="0"/>
              <a:t>-</a:t>
            </a:r>
          </a:p>
          <a:p>
            <a:r>
              <a:rPr lang="ru-RU" dirty="0"/>
              <a:t>в</a:t>
            </a:r>
            <a:r>
              <a:rPr lang="ru-RU" dirty="0" smtClean="0"/>
              <a:t>ить себе не мог Ваня, что по его</a:t>
            </a:r>
          </a:p>
          <a:p>
            <a:r>
              <a:rPr lang="ru-RU" dirty="0"/>
              <a:t>р</a:t>
            </a:r>
            <a:r>
              <a:rPr lang="ru-RU" dirty="0" smtClean="0"/>
              <a:t>одному селу </a:t>
            </a:r>
            <a:r>
              <a:rPr lang="ru-RU" dirty="0" err="1" smtClean="0"/>
              <a:t>Ново-Михайловскому</a:t>
            </a:r>
            <a:endParaRPr lang="ru-RU" dirty="0" smtClean="0"/>
          </a:p>
          <a:p>
            <a:r>
              <a:rPr lang="ru-RU" dirty="0"/>
              <a:t>п</a:t>
            </a:r>
            <a:r>
              <a:rPr lang="ru-RU" dirty="0" smtClean="0"/>
              <a:t>ройдёт линия фронта. Ваня рвётся </a:t>
            </a:r>
          </a:p>
          <a:p>
            <a:r>
              <a:rPr lang="ru-RU" dirty="0"/>
              <a:t>к</a:t>
            </a:r>
            <a:r>
              <a:rPr lang="ru-RU" dirty="0" smtClean="0"/>
              <a:t> своим. Фашисты, занявшие Ванино</a:t>
            </a:r>
          </a:p>
          <a:p>
            <a:r>
              <a:rPr lang="ru-RU" dirty="0"/>
              <a:t>с</a:t>
            </a:r>
            <a:r>
              <a:rPr lang="ru-RU" dirty="0" smtClean="0"/>
              <a:t>ело, поджидают наших с той стороны,</a:t>
            </a:r>
          </a:p>
          <a:p>
            <a:r>
              <a:rPr lang="ru-RU" dirty="0"/>
              <a:t>г</a:t>
            </a:r>
            <a:r>
              <a:rPr lang="ru-RU" dirty="0" smtClean="0"/>
              <a:t>де они пробиваются. Ваня кидается</a:t>
            </a:r>
          </a:p>
          <a:p>
            <a:r>
              <a:rPr lang="ru-RU" dirty="0"/>
              <a:t>в</a:t>
            </a:r>
            <a:r>
              <a:rPr lang="ru-RU" dirty="0" smtClean="0"/>
              <a:t> лес и предупреждает о засаде</a:t>
            </a:r>
          </a:p>
          <a:p>
            <a:r>
              <a:rPr lang="ru-RU" dirty="0"/>
              <a:t>к</a:t>
            </a:r>
            <a:r>
              <a:rPr lang="ru-RU" dirty="0" smtClean="0"/>
              <a:t>расноармейцев. А потом ведет их</a:t>
            </a:r>
          </a:p>
          <a:p>
            <a:r>
              <a:rPr lang="ru-RU" dirty="0"/>
              <a:t>в</a:t>
            </a:r>
            <a:r>
              <a:rPr lang="ru-RU" dirty="0" smtClean="0"/>
              <a:t> обход, с той стороны, откуда не </a:t>
            </a:r>
          </a:p>
          <a:p>
            <a:r>
              <a:rPr lang="ru-RU" dirty="0"/>
              <a:t>ж</a:t>
            </a:r>
            <a:r>
              <a:rPr lang="ru-RU" dirty="0" smtClean="0"/>
              <a:t>дут фашисты наших.  Деревня</a:t>
            </a:r>
          </a:p>
          <a:p>
            <a:r>
              <a:rPr lang="ru-RU" dirty="0"/>
              <a:t>о</a:t>
            </a:r>
            <a:r>
              <a:rPr lang="ru-RU" dirty="0" smtClean="0"/>
              <a:t>свобождена. Ваня уходит с</a:t>
            </a:r>
          </a:p>
          <a:p>
            <a:r>
              <a:rPr lang="ru-RU" dirty="0"/>
              <a:t>п</a:t>
            </a:r>
            <a:r>
              <a:rPr lang="ru-RU" dirty="0" smtClean="0"/>
              <a:t>ехотинцами – становится сыном</a:t>
            </a:r>
          </a:p>
          <a:p>
            <a:r>
              <a:rPr lang="ru-RU" dirty="0"/>
              <a:t>п</a:t>
            </a:r>
            <a:r>
              <a:rPr lang="ru-RU" dirty="0" smtClean="0"/>
              <a:t>олка. </a:t>
            </a:r>
          </a:p>
          <a:p>
            <a:r>
              <a:rPr lang="ru-RU" dirty="0" smtClean="0"/>
              <a:t>Ранней весной 1942-го на слёте</a:t>
            </a:r>
          </a:p>
          <a:p>
            <a:r>
              <a:rPr lang="ru-RU" dirty="0"/>
              <a:t>г</a:t>
            </a:r>
            <a:r>
              <a:rPr lang="ru-RU" dirty="0" smtClean="0"/>
              <a:t>ероев-битвы под Москвой рядом</a:t>
            </a:r>
          </a:p>
          <a:p>
            <a:r>
              <a:rPr lang="ru-RU" dirty="0"/>
              <a:t>с</a:t>
            </a:r>
            <a:r>
              <a:rPr lang="ru-RU" dirty="0" smtClean="0"/>
              <a:t>о взрослыми стоял в строю героев</a:t>
            </a:r>
          </a:p>
          <a:p>
            <a:r>
              <a:rPr lang="ru-RU" dirty="0"/>
              <a:t>м</a:t>
            </a:r>
            <a:r>
              <a:rPr lang="ru-RU" dirty="0" smtClean="0"/>
              <a:t>альчишка-кавалер Красной</a:t>
            </a:r>
          </a:p>
          <a:p>
            <a:r>
              <a:rPr lang="ru-RU" dirty="0" smtClean="0"/>
              <a:t>Звезды Ваня Андрианов.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4630737" cy="577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929190" y="285728"/>
            <a:ext cx="4248407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Шла война. Над посёлком, где жил</a:t>
            </a:r>
          </a:p>
          <a:p>
            <a:r>
              <a:rPr lang="ru-RU" dirty="0" smtClean="0"/>
              <a:t>Саша, непрерывно гудели вражеские</a:t>
            </a:r>
          </a:p>
          <a:p>
            <a:r>
              <a:rPr lang="ru-RU" dirty="0"/>
              <a:t>б</a:t>
            </a:r>
            <a:r>
              <a:rPr lang="ru-RU" dirty="0" smtClean="0"/>
              <a:t>омбардировщики. Родную землю</a:t>
            </a:r>
          </a:p>
          <a:p>
            <a:r>
              <a:rPr lang="ru-RU" dirty="0"/>
              <a:t>т</a:t>
            </a:r>
            <a:r>
              <a:rPr lang="ru-RU" dirty="0" smtClean="0"/>
              <a:t>оптал вражеский сапог. Не мог с этим</a:t>
            </a:r>
          </a:p>
          <a:p>
            <a:r>
              <a:rPr lang="ru-RU" dirty="0"/>
              <a:t>м</a:t>
            </a:r>
            <a:r>
              <a:rPr lang="ru-RU" dirty="0" smtClean="0"/>
              <a:t>ириться  Саша Бородулин, пионер</a:t>
            </a:r>
          </a:p>
          <a:p>
            <a:r>
              <a:rPr lang="ru-RU" dirty="0"/>
              <a:t>с</a:t>
            </a:r>
            <a:r>
              <a:rPr lang="ru-RU" dirty="0" smtClean="0"/>
              <a:t> горячим сердцем юного ленинца.</a:t>
            </a:r>
          </a:p>
          <a:p>
            <a:r>
              <a:rPr lang="ru-RU" dirty="0" smtClean="0"/>
              <a:t>Он решил бороться с фашистами.</a:t>
            </a:r>
          </a:p>
          <a:p>
            <a:r>
              <a:rPr lang="ru-RU" dirty="0" smtClean="0"/>
              <a:t>Раздобыл винтовку. День за днём вёл</a:t>
            </a:r>
          </a:p>
          <a:p>
            <a:r>
              <a:rPr lang="ru-RU" dirty="0"/>
              <a:t>о</a:t>
            </a:r>
            <a:r>
              <a:rPr lang="ru-RU" dirty="0" smtClean="0"/>
              <a:t>н свой неравный бой. А потом он</a:t>
            </a:r>
          </a:p>
          <a:p>
            <a:r>
              <a:rPr lang="ru-RU" dirty="0"/>
              <a:t>в</a:t>
            </a:r>
            <a:r>
              <a:rPr lang="ru-RU" dirty="0" smtClean="0"/>
              <a:t>стретил партизан и стал бойцом</a:t>
            </a:r>
          </a:p>
          <a:p>
            <a:r>
              <a:rPr lang="ru-RU" dirty="0"/>
              <a:t>о</a:t>
            </a:r>
            <a:r>
              <a:rPr lang="ru-RU" dirty="0" smtClean="0"/>
              <a:t>тряда. Вместе с партизанами ходил</a:t>
            </a:r>
          </a:p>
          <a:p>
            <a:r>
              <a:rPr lang="ru-RU" dirty="0"/>
              <a:t>о</a:t>
            </a:r>
            <a:r>
              <a:rPr lang="ru-RU" dirty="0" smtClean="0"/>
              <a:t>н в разведку. За выполнение</a:t>
            </a:r>
          </a:p>
          <a:p>
            <a:r>
              <a:rPr lang="ru-RU" dirty="0"/>
              <a:t>о</a:t>
            </a:r>
            <a:r>
              <a:rPr lang="ru-RU" dirty="0" smtClean="0"/>
              <a:t>пасных заданий, за проявленное</a:t>
            </a:r>
          </a:p>
          <a:p>
            <a:r>
              <a:rPr lang="ru-RU" dirty="0"/>
              <a:t>м</a:t>
            </a:r>
            <a:r>
              <a:rPr lang="ru-RU" dirty="0" smtClean="0"/>
              <a:t>ужество, находчивость и смелость</a:t>
            </a:r>
          </a:p>
          <a:p>
            <a:r>
              <a:rPr lang="ru-RU" dirty="0" smtClean="0"/>
              <a:t>Саша Бородулин зимой 1941 года был</a:t>
            </a:r>
          </a:p>
          <a:p>
            <a:r>
              <a:rPr lang="ru-RU" dirty="0"/>
              <a:t>н</a:t>
            </a:r>
            <a:r>
              <a:rPr lang="ru-RU" dirty="0" smtClean="0"/>
              <a:t>аграждён орденом Красного</a:t>
            </a:r>
          </a:p>
          <a:p>
            <a:r>
              <a:rPr lang="ru-RU" dirty="0" smtClean="0"/>
              <a:t>Знамени. Каратели выследили отряд.</a:t>
            </a:r>
          </a:p>
          <a:p>
            <a:r>
              <a:rPr lang="ru-RU" dirty="0" smtClean="0"/>
              <a:t>Саша Бородулин погиб, но память о</a:t>
            </a:r>
          </a:p>
          <a:p>
            <a:r>
              <a:rPr lang="ru-RU" dirty="0"/>
              <a:t>н</a:t>
            </a:r>
            <a:r>
              <a:rPr lang="ru-RU" dirty="0" smtClean="0"/>
              <a:t>ём жива. Память о героях</a:t>
            </a:r>
          </a:p>
          <a:p>
            <a:r>
              <a:rPr lang="ru-RU" dirty="0" smtClean="0"/>
              <a:t>БЕССМЕРТНА!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642918"/>
            <a:ext cx="4549775" cy="570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4857752" y="357166"/>
            <a:ext cx="430540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Черниговщина</a:t>
            </a:r>
            <a:r>
              <a:rPr lang="ru-RU" dirty="0" smtClean="0"/>
              <a:t>. Фронт подошёл к селу</a:t>
            </a:r>
          </a:p>
          <a:p>
            <a:r>
              <a:rPr lang="ru-RU" dirty="0" smtClean="0"/>
              <a:t>Погорельцы. На окраине, прикрывая</a:t>
            </a:r>
          </a:p>
          <a:p>
            <a:r>
              <a:rPr lang="ru-RU" dirty="0"/>
              <a:t>о</a:t>
            </a:r>
            <a:r>
              <a:rPr lang="ru-RU" dirty="0" smtClean="0"/>
              <a:t>тход наших частей, оборону держала</a:t>
            </a:r>
          </a:p>
          <a:p>
            <a:r>
              <a:rPr lang="ru-RU" dirty="0"/>
              <a:t>р</a:t>
            </a:r>
            <a:r>
              <a:rPr lang="ru-RU" dirty="0" smtClean="0"/>
              <a:t>ота. Патроны бойцам подносил</a:t>
            </a:r>
          </a:p>
          <a:p>
            <a:r>
              <a:rPr lang="ru-RU" dirty="0"/>
              <a:t>м</a:t>
            </a:r>
            <a:r>
              <a:rPr lang="ru-RU" dirty="0" smtClean="0"/>
              <a:t>альчик, звали его Вася </a:t>
            </a:r>
            <a:r>
              <a:rPr lang="ru-RU" dirty="0" err="1" smtClean="0"/>
              <a:t>Коробко</a:t>
            </a:r>
            <a:r>
              <a:rPr lang="ru-RU" dirty="0" smtClean="0"/>
              <a:t>.</a:t>
            </a:r>
          </a:p>
          <a:p>
            <a:r>
              <a:rPr lang="ru-RU" dirty="0"/>
              <a:t>н</a:t>
            </a:r>
            <a:r>
              <a:rPr lang="ru-RU" dirty="0" smtClean="0"/>
              <a:t>очь.  </a:t>
            </a:r>
          </a:p>
          <a:p>
            <a:r>
              <a:rPr lang="ru-RU" dirty="0" smtClean="0"/>
              <a:t>Месте с партизанами Вася уничтожил</a:t>
            </a:r>
          </a:p>
          <a:p>
            <a:r>
              <a:rPr lang="ru-RU" dirty="0" smtClean="0"/>
              <a:t>Девять эшелонов, сотни гитлеровцев.</a:t>
            </a:r>
          </a:p>
          <a:p>
            <a:r>
              <a:rPr lang="ru-RU" dirty="0" smtClean="0"/>
              <a:t>В одном из боёв он был сражён</a:t>
            </a:r>
          </a:p>
          <a:p>
            <a:r>
              <a:rPr lang="ru-RU" dirty="0"/>
              <a:t>в</a:t>
            </a:r>
            <a:r>
              <a:rPr lang="ru-RU" dirty="0" smtClean="0"/>
              <a:t>ражеской пулей. Своего маленького</a:t>
            </a:r>
          </a:p>
          <a:p>
            <a:r>
              <a:rPr lang="ru-RU" dirty="0"/>
              <a:t>г</a:t>
            </a:r>
            <a:r>
              <a:rPr lang="ru-RU" dirty="0" smtClean="0"/>
              <a:t>ероя, прожившего короткую, но</a:t>
            </a:r>
          </a:p>
          <a:p>
            <a:r>
              <a:rPr lang="ru-RU" dirty="0"/>
              <a:t> </a:t>
            </a:r>
            <a:r>
              <a:rPr lang="ru-RU" dirty="0" smtClean="0"/>
              <a:t>такую яркую жизнь, Родина наградила</a:t>
            </a:r>
          </a:p>
          <a:p>
            <a:r>
              <a:rPr lang="ru-RU" dirty="0" smtClean="0"/>
              <a:t>Орденами Ленина, Красного  Знамени,</a:t>
            </a:r>
          </a:p>
          <a:p>
            <a:r>
              <a:rPr lang="ru-RU" dirty="0" smtClean="0"/>
              <a:t>Отечественной войны 1 степени,</a:t>
            </a:r>
          </a:p>
          <a:p>
            <a:r>
              <a:rPr lang="ru-RU" dirty="0"/>
              <a:t>м</a:t>
            </a:r>
            <a:r>
              <a:rPr lang="ru-RU" dirty="0" smtClean="0"/>
              <a:t>едалью «Партизану Отечественной</a:t>
            </a:r>
          </a:p>
          <a:p>
            <a:r>
              <a:rPr lang="ru-RU" dirty="0" smtClean="0"/>
              <a:t>Войны» 1 степени.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034" y="285728"/>
            <a:ext cx="861485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Их повзрослевшее детство было наполнено такими испытаниями, что ,</a:t>
            </a:r>
          </a:p>
          <a:p>
            <a:r>
              <a:rPr lang="ru-RU" dirty="0" smtClean="0"/>
              <a:t>Придумай  их даже очень талантливый писатель, - трудно было бы поверить.</a:t>
            </a:r>
          </a:p>
          <a:p>
            <a:r>
              <a:rPr lang="ru-RU" dirty="0" smtClean="0"/>
              <a:t>Но это было. Было в истории большой нашей страны, было в судьбах её </a:t>
            </a:r>
          </a:p>
          <a:p>
            <a:r>
              <a:rPr lang="ru-RU" dirty="0"/>
              <a:t>м</a:t>
            </a:r>
            <a:r>
              <a:rPr lang="ru-RU" dirty="0" smtClean="0"/>
              <a:t>аленьких граждан – обыкновенных мальчишек и девчонок. И назвали их</a:t>
            </a:r>
          </a:p>
          <a:p>
            <a:r>
              <a:rPr lang="ru-RU" dirty="0"/>
              <a:t>л</a:t>
            </a:r>
            <a:r>
              <a:rPr lang="ru-RU" dirty="0" smtClean="0"/>
              <a:t>юди героями.</a:t>
            </a:r>
          </a:p>
          <a:p>
            <a:r>
              <a:rPr lang="ru-RU" dirty="0" smtClean="0"/>
              <a:t>Сегодня мы  учимся у них беззаветной любви к Родине, смелости и достоинству,</a:t>
            </a:r>
          </a:p>
          <a:p>
            <a:r>
              <a:rPr lang="ru-RU" dirty="0"/>
              <a:t>м</a:t>
            </a:r>
            <a:r>
              <a:rPr lang="ru-RU" dirty="0" smtClean="0"/>
              <a:t>ужеству и стойкости. Над нами мирное небо. Во имя этого отдали свою </a:t>
            </a:r>
          </a:p>
          <a:p>
            <a:r>
              <a:rPr lang="ru-RU" dirty="0"/>
              <a:t>ж</a:t>
            </a:r>
            <a:r>
              <a:rPr lang="ru-RU" dirty="0" smtClean="0"/>
              <a:t>изнь </a:t>
            </a:r>
            <a:r>
              <a:rPr lang="ru-RU" dirty="0" smtClean="0"/>
              <a:t>миллионы сынов и дочерей Родины. И среди них те, кому было столько</a:t>
            </a:r>
          </a:p>
          <a:p>
            <a:r>
              <a:rPr lang="ru-RU" dirty="0"/>
              <a:t>л</a:t>
            </a:r>
            <a:r>
              <a:rPr lang="ru-RU" dirty="0" smtClean="0"/>
              <a:t>ет, сколько сегодня вам.</a:t>
            </a:r>
          </a:p>
          <a:p>
            <a:r>
              <a:rPr lang="ru-RU" dirty="0" smtClean="0"/>
              <a:t>И пусть каждый задаст вопрос: «А я смог бы поступить так?» – и, ответив</a:t>
            </a:r>
          </a:p>
          <a:p>
            <a:r>
              <a:rPr lang="ru-RU" dirty="0"/>
              <a:t>с</a:t>
            </a:r>
            <a:r>
              <a:rPr lang="ru-RU" dirty="0" smtClean="0"/>
              <a:t>амому себе искренне и честно, чтобы быть достойным памяти своих</a:t>
            </a:r>
          </a:p>
          <a:p>
            <a:r>
              <a:rPr lang="ru-RU" dirty="0"/>
              <a:t>з</a:t>
            </a:r>
            <a:r>
              <a:rPr lang="ru-RU" dirty="0" smtClean="0"/>
              <a:t>амечательных ровесников, юных граждан нашей страны.</a:t>
            </a:r>
            <a:endParaRPr lang="ru-RU" dirty="0"/>
          </a:p>
        </p:txBody>
      </p:sp>
      <p:pic>
        <p:nvPicPr>
          <p:cNvPr id="16386" name="Picture 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929066"/>
            <a:ext cx="407196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714356"/>
            <a:ext cx="8715436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Земли российской преданные дети,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Бессмертными вы стали на планете.</a:t>
            </a:r>
          </a:p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Навстречу солнцу чистыми руками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Победы нашей вознесли вы знамя.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265</TotalTime>
  <Words>1649</Words>
  <Application>Microsoft Office PowerPoint</Application>
  <PresentationFormat>Экран (4:3)</PresentationFormat>
  <Paragraphs>278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Бумажная</vt:lpstr>
      <vt:lpstr>Пакет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nub</cp:lastModifiedBy>
  <cp:revision>32</cp:revision>
  <dcterms:created xsi:type="dcterms:W3CDTF">2010-02-18T15:09:18Z</dcterms:created>
  <dcterms:modified xsi:type="dcterms:W3CDTF">2020-07-13T05:06:28Z</dcterms:modified>
</cp:coreProperties>
</file>